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3"/>
  </p:notesMasterIdLst>
  <p:sldIdLst>
    <p:sldId id="256" r:id="rId2"/>
  </p:sldIdLst>
  <p:sldSz cx="27432000" cy="16459200"/>
  <p:notesSz cx="6715125" cy="9239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16">
          <p15:clr>
            <a:srgbClr val="A4A3A4"/>
          </p15:clr>
        </p15:guide>
        <p15:guide id="2" orient="horz" pos="10098">
          <p15:clr>
            <a:srgbClr val="A4A3A4"/>
          </p15:clr>
        </p15:guide>
        <p15:guide id="3" pos="86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C4FF"/>
    <a:srgbClr val="003064"/>
    <a:srgbClr val="0046D2"/>
    <a:srgbClr val="003300"/>
    <a:srgbClr val="006600"/>
    <a:srgbClr val="339933"/>
    <a:srgbClr val="698ED9"/>
    <a:srgbClr val="EAEAEA"/>
    <a:srgbClr val="C0C0C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1284" y="42"/>
      </p:cViewPr>
      <p:guideLst>
        <p:guide orient="horz" pos="5216"/>
        <p:guide orient="horz" pos="10098"/>
        <p:guide pos="86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3650" y="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71488" y="692150"/>
            <a:ext cx="5773737" cy="3465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389438"/>
            <a:ext cx="5372100" cy="415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570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3650" y="877570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B341125-7FD1-4FFC-BA04-8606EAC93EEB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6385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2175DA-0793-4A20-9271-7587546B9D8B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0320"/>
            <a:ext cx="27432000" cy="16479521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90901" y="5770882"/>
            <a:ext cx="17475606" cy="3951125"/>
          </a:xfrm>
        </p:spPr>
        <p:txBody>
          <a:bodyPr anchor="b">
            <a:noAutofit/>
          </a:bodyPr>
          <a:lstStyle>
            <a:lvl1pPr algn="r">
              <a:defRPr sz="1215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90901" y="9722000"/>
            <a:ext cx="17475606" cy="2632558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143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200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22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44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4" y="1463040"/>
            <a:ext cx="19342503" cy="8168640"/>
          </a:xfrm>
        </p:spPr>
        <p:txBody>
          <a:bodyPr anchor="ctr">
            <a:normAutofit/>
          </a:bodyPr>
          <a:lstStyle>
            <a:lvl1pPr algn="l">
              <a:defRPr sz="99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4" y="10728960"/>
            <a:ext cx="19342503" cy="3770309"/>
          </a:xfrm>
        </p:spPr>
        <p:txBody>
          <a:bodyPr anchor="ctr">
            <a:normAutofit/>
          </a:bodyPr>
          <a:lstStyle>
            <a:lvl1pPr marL="0" indent="0" algn="l">
              <a:buNone/>
              <a:defRPr sz="40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028700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2pPr>
            <a:lvl3pPr marL="2057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30861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4pPr>
            <a:lvl5pPr marL="41148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5pPr>
            <a:lvl6pPr marL="51435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6pPr>
            <a:lvl7pPr marL="61722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7pPr>
            <a:lvl8pPr marL="72009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8pPr>
            <a:lvl9pPr marL="82296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889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01" y="1463040"/>
            <a:ext cx="18211802" cy="7254240"/>
          </a:xfrm>
        </p:spPr>
        <p:txBody>
          <a:bodyPr anchor="ctr">
            <a:normAutofit/>
          </a:bodyPr>
          <a:lstStyle>
            <a:lvl1pPr algn="l">
              <a:defRPr sz="99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073813" y="8717280"/>
            <a:ext cx="16255179" cy="9144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3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028700" indent="0">
              <a:buFontTx/>
              <a:buNone/>
              <a:defRPr/>
            </a:lvl2pPr>
            <a:lvl3pPr marL="2057400" indent="0">
              <a:buFontTx/>
              <a:buNone/>
              <a:defRPr/>
            </a:lvl3pPr>
            <a:lvl4pPr marL="3086100" indent="0">
              <a:buFontTx/>
              <a:buNone/>
              <a:defRPr/>
            </a:lvl4pPr>
            <a:lvl5pPr marL="4114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4" y="10728960"/>
            <a:ext cx="19342503" cy="3770309"/>
          </a:xfrm>
        </p:spPr>
        <p:txBody>
          <a:bodyPr anchor="ctr">
            <a:normAutofit/>
          </a:bodyPr>
          <a:lstStyle>
            <a:lvl1pPr marL="0" indent="0" algn="l">
              <a:buNone/>
              <a:defRPr sz="40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028700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2pPr>
            <a:lvl3pPr marL="2057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30861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4pPr>
            <a:lvl5pPr marL="41148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5pPr>
            <a:lvl6pPr marL="51435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6pPr>
            <a:lvl7pPr marL="61722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7pPr>
            <a:lvl8pPr marL="72009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8pPr>
            <a:lvl9pPr marL="82296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219208" y="1896907"/>
            <a:ext cx="1371600" cy="1403462"/>
          </a:xfrm>
          <a:prstGeom prst="rect">
            <a:avLst/>
          </a:prstGeom>
        </p:spPr>
        <p:txBody>
          <a:bodyPr vert="horz" lIns="205740" tIns="102870" rIns="205740" bIns="102870" rtlCol="0" anchor="ctr">
            <a:noAutofit/>
          </a:bodyPr>
          <a:lstStyle/>
          <a:p>
            <a:pPr lvl="0"/>
            <a:r>
              <a:rPr lang="en-US" sz="1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0009275" y="6927735"/>
            <a:ext cx="1371600" cy="1403462"/>
          </a:xfrm>
          <a:prstGeom prst="rect">
            <a:avLst/>
          </a:prstGeom>
        </p:spPr>
        <p:txBody>
          <a:bodyPr vert="horz" lIns="205740" tIns="102870" rIns="205740" bIns="102870" rtlCol="0" anchor="ctr">
            <a:noAutofit/>
          </a:bodyPr>
          <a:lstStyle/>
          <a:p>
            <a:pPr lvl="0"/>
            <a:r>
              <a:rPr lang="en-US" sz="1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24647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4" y="4636771"/>
            <a:ext cx="19342503" cy="6229104"/>
          </a:xfrm>
        </p:spPr>
        <p:txBody>
          <a:bodyPr anchor="b">
            <a:normAutofit/>
          </a:bodyPr>
          <a:lstStyle>
            <a:lvl1pPr algn="l">
              <a:defRPr sz="99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4" y="10865875"/>
            <a:ext cx="19342503" cy="3633394"/>
          </a:xfrm>
        </p:spPr>
        <p:txBody>
          <a:bodyPr anchor="t">
            <a:normAutofit/>
          </a:bodyPr>
          <a:lstStyle>
            <a:lvl1pPr marL="0" indent="0" algn="l">
              <a:buNone/>
              <a:defRPr sz="40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028700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2pPr>
            <a:lvl3pPr marL="2057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30861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4pPr>
            <a:lvl5pPr marL="41148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5pPr>
            <a:lvl6pPr marL="51435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6pPr>
            <a:lvl7pPr marL="61722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7pPr>
            <a:lvl8pPr marL="72009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8pPr>
            <a:lvl9pPr marL="82296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7732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01" y="1463040"/>
            <a:ext cx="18211802" cy="7254240"/>
          </a:xfrm>
        </p:spPr>
        <p:txBody>
          <a:bodyPr anchor="ctr">
            <a:normAutofit/>
          </a:bodyPr>
          <a:lstStyle>
            <a:lvl1pPr algn="l">
              <a:defRPr sz="99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23998" y="9631680"/>
            <a:ext cx="19342505" cy="123419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5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028700" indent="0">
              <a:buFontTx/>
              <a:buNone/>
              <a:defRPr/>
            </a:lvl2pPr>
            <a:lvl3pPr marL="2057400" indent="0">
              <a:buFontTx/>
              <a:buNone/>
              <a:defRPr/>
            </a:lvl3pPr>
            <a:lvl4pPr marL="3086100" indent="0">
              <a:buFontTx/>
              <a:buNone/>
              <a:defRPr/>
            </a:lvl4pPr>
            <a:lvl5pPr marL="4114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4" y="10865875"/>
            <a:ext cx="19342503" cy="3633394"/>
          </a:xfrm>
        </p:spPr>
        <p:txBody>
          <a:bodyPr anchor="t">
            <a:normAutofit/>
          </a:bodyPr>
          <a:lstStyle>
            <a:lvl1pPr marL="0" indent="0" algn="l">
              <a:buNone/>
              <a:defRPr sz="4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028700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2pPr>
            <a:lvl3pPr marL="2057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30861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4pPr>
            <a:lvl5pPr marL="41148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5pPr>
            <a:lvl6pPr marL="51435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6pPr>
            <a:lvl7pPr marL="61722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7pPr>
            <a:lvl8pPr marL="72009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8pPr>
            <a:lvl9pPr marL="82296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219208" y="1896907"/>
            <a:ext cx="1371600" cy="1403462"/>
          </a:xfrm>
          <a:prstGeom prst="rect">
            <a:avLst/>
          </a:prstGeom>
        </p:spPr>
        <p:txBody>
          <a:bodyPr vert="horz" lIns="205740" tIns="102870" rIns="205740" bIns="102870" rtlCol="0" anchor="ctr">
            <a:noAutofit/>
          </a:bodyPr>
          <a:lstStyle/>
          <a:p>
            <a:pPr lvl="0"/>
            <a:r>
              <a:rPr lang="en-US" sz="1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0009275" y="6927735"/>
            <a:ext cx="1371600" cy="1403462"/>
          </a:xfrm>
          <a:prstGeom prst="rect">
            <a:avLst/>
          </a:prstGeom>
        </p:spPr>
        <p:txBody>
          <a:bodyPr vert="horz" lIns="205740" tIns="102870" rIns="205740" bIns="102870" rtlCol="0" anchor="ctr">
            <a:noAutofit/>
          </a:bodyPr>
          <a:lstStyle/>
          <a:p>
            <a:pPr lvl="0"/>
            <a:r>
              <a:rPr lang="en-US" sz="1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28907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3049" y="1463040"/>
            <a:ext cx="19323457" cy="7254240"/>
          </a:xfrm>
        </p:spPr>
        <p:txBody>
          <a:bodyPr anchor="ctr">
            <a:normAutofit/>
          </a:bodyPr>
          <a:lstStyle>
            <a:lvl1pPr algn="l">
              <a:defRPr sz="99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23998" y="9631680"/>
            <a:ext cx="19342505" cy="123419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5400">
                <a:solidFill>
                  <a:schemeClr val="accent1"/>
                </a:solidFill>
              </a:defRPr>
            </a:lvl1pPr>
            <a:lvl2pPr marL="1028700" indent="0">
              <a:buFontTx/>
              <a:buNone/>
              <a:defRPr/>
            </a:lvl2pPr>
            <a:lvl3pPr marL="2057400" indent="0">
              <a:buFontTx/>
              <a:buNone/>
              <a:defRPr/>
            </a:lvl3pPr>
            <a:lvl4pPr marL="3086100" indent="0">
              <a:buFontTx/>
              <a:buNone/>
              <a:defRPr/>
            </a:lvl4pPr>
            <a:lvl5pPr marL="4114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4" y="10865875"/>
            <a:ext cx="19342503" cy="3633394"/>
          </a:xfrm>
        </p:spPr>
        <p:txBody>
          <a:bodyPr anchor="t">
            <a:normAutofit/>
          </a:bodyPr>
          <a:lstStyle>
            <a:lvl1pPr marL="0" indent="0" algn="l">
              <a:buNone/>
              <a:defRPr sz="4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028700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2pPr>
            <a:lvl3pPr marL="2057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30861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4pPr>
            <a:lvl5pPr marL="41148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5pPr>
            <a:lvl6pPr marL="51435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6pPr>
            <a:lvl7pPr marL="61722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7pPr>
            <a:lvl8pPr marL="72009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8pPr>
            <a:lvl9pPr marL="82296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9684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5/13/2021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5102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927265" y="1463039"/>
            <a:ext cx="2935672" cy="12603482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4" y="1463040"/>
            <a:ext cx="15885338" cy="1260348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810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0591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617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4" y="6482082"/>
            <a:ext cx="19342503" cy="4383794"/>
          </a:xfrm>
        </p:spPr>
        <p:txBody>
          <a:bodyPr anchor="b"/>
          <a:lstStyle>
            <a:lvl1pPr algn="l">
              <a:defRPr sz="9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4" y="10865875"/>
            <a:ext cx="19342503" cy="2064960"/>
          </a:xfrm>
        </p:spPr>
        <p:txBody>
          <a:bodyPr anchor="t"/>
          <a:lstStyle>
            <a:lvl1pPr marL="0" indent="0" algn="l">
              <a:buNone/>
              <a:defRPr sz="4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028700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2pPr>
            <a:lvl3pPr marL="2057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30861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4pPr>
            <a:lvl5pPr marL="41148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5pPr>
            <a:lvl6pPr marL="51435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6pPr>
            <a:lvl7pPr marL="61722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7pPr>
            <a:lvl8pPr marL="72009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8pPr>
            <a:lvl9pPr marL="82296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49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3" y="5185414"/>
            <a:ext cx="9414079" cy="931385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52432" y="5185415"/>
            <a:ext cx="9414077" cy="931385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5/13/2021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993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0427" y="5186359"/>
            <a:ext cx="9417652" cy="1383029"/>
          </a:xfrm>
        </p:spPr>
        <p:txBody>
          <a:bodyPr anchor="b">
            <a:noAutofit/>
          </a:bodyPr>
          <a:lstStyle>
            <a:lvl1pPr marL="0" indent="0">
              <a:buNone/>
              <a:defRPr sz="5400" b="0"/>
            </a:lvl1pPr>
            <a:lvl2pPr marL="1028700" indent="0">
              <a:buNone/>
              <a:defRPr sz="4500" b="1"/>
            </a:lvl2pPr>
            <a:lvl3pPr marL="2057400" indent="0">
              <a:buNone/>
              <a:defRPr sz="4050" b="1"/>
            </a:lvl3pPr>
            <a:lvl4pPr marL="3086100" indent="0">
              <a:buNone/>
              <a:defRPr sz="3600" b="1"/>
            </a:lvl4pPr>
            <a:lvl5pPr marL="4114800" indent="0">
              <a:buNone/>
              <a:defRPr sz="3600" b="1"/>
            </a:lvl5pPr>
            <a:lvl6pPr marL="5143500" indent="0">
              <a:buNone/>
              <a:defRPr sz="3600" b="1"/>
            </a:lvl6pPr>
            <a:lvl7pPr marL="6172200" indent="0">
              <a:buNone/>
              <a:defRPr sz="3600" b="1"/>
            </a:lvl7pPr>
            <a:lvl8pPr marL="7200900" indent="0">
              <a:buNone/>
              <a:defRPr sz="3600" b="1"/>
            </a:lvl8pPr>
            <a:lvl9pPr marL="8229600" indent="0">
              <a:buNone/>
              <a:defRPr sz="3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0427" y="6569389"/>
            <a:ext cx="9417652" cy="7929881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448862" y="5186359"/>
            <a:ext cx="9417641" cy="1383029"/>
          </a:xfrm>
        </p:spPr>
        <p:txBody>
          <a:bodyPr anchor="b">
            <a:noAutofit/>
          </a:bodyPr>
          <a:lstStyle>
            <a:lvl1pPr marL="0" indent="0">
              <a:buNone/>
              <a:defRPr sz="5400" b="0"/>
            </a:lvl1pPr>
            <a:lvl2pPr marL="1028700" indent="0">
              <a:buNone/>
              <a:defRPr sz="4500" b="1"/>
            </a:lvl2pPr>
            <a:lvl3pPr marL="2057400" indent="0">
              <a:buNone/>
              <a:defRPr sz="4050" b="1"/>
            </a:lvl3pPr>
            <a:lvl4pPr marL="3086100" indent="0">
              <a:buNone/>
              <a:defRPr sz="3600" b="1"/>
            </a:lvl4pPr>
            <a:lvl5pPr marL="4114800" indent="0">
              <a:buNone/>
              <a:defRPr sz="3600" b="1"/>
            </a:lvl5pPr>
            <a:lvl6pPr marL="5143500" indent="0">
              <a:buNone/>
              <a:defRPr sz="3600" b="1"/>
            </a:lvl6pPr>
            <a:lvl7pPr marL="6172200" indent="0">
              <a:buNone/>
              <a:defRPr sz="3600" b="1"/>
            </a:lvl7pPr>
            <a:lvl8pPr marL="7200900" indent="0">
              <a:buNone/>
              <a:defRPr sz="3600" b="1"/>
            </a:lvl8pPr>
            <a:lvl9pPr marL="8229600" indent="0">
              <a:buNone/>
              <a:defRPr sz="3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448865" y="6569389"/>
            <a:ext cx="9417638" cy="7929881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350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2" y="1463040"/>
            <a:ext cx="19342503" cy="316992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441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053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2" y="3596650"/>
            <a:ext cx="8672688" cy="3068318"/>
          </a:xfrm>
        </p:spPr>
        <p:txBody>
          <a:bodyPr anchor="b">
            <a:normAutofit/>
          </a:bodyPr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1039" y="1235819"/>
            <a:ext cx="10155467" cy="13263449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2" y="6664967"/>
            <a:ext cx="8672688" cy="6202678"/>
          </a:xfrm>
        </p:spPr>
        <p:txBody>
          <a:bodyPr>
            <a:normAutofit/>
          </a:bodyPr>
          <a:lstStyle>
            <a:lvl1pPr marL="0" indent="0">
              <a:buNone/>
              <a:defRPr sz="3150"/>
            </a:lvl1pPr>
            <a:lvl2pPr marL="1028392" indent="0">
              <a:buNone/>
              <a:defRPr sz="3150"/>
            </a:lvl2pPr>
            <a:lvl3pPr marL="2056784" indent="0">
              <a:buNone/>
              <a:defRPr sz="2700"/>
            </a:lvl3pPr>
            <a:lvl4pPr marL="3085175" indent="0">
              <a:buNone/>
              <a:defRPr sz="2250"/>
            </a:lvl4pPr>
            <a:lvl5pPr marL="4113565" indent="0">
              <a:buNone/>
              <a:defRPr sz="2250"/>
            </a:lvl5pPr>
            <a:lvl6pPr marL="5141957" indent="0">
              <a:buNone/>
              <a:defRPr sz="2250"/>
            </a:lvl6pPr>
            <a:lvl7pPr marL="6170348" indent="0">
              <a:buNone/>
              <a:defRPr sz="2250"/>
            </a:lvl7pPr>
            <a:lvl8pPr marL="7198740" indent="0">
              <a:buNone/>
              <a:defRPr sz="2250"/>
            </a:lvl8pPr>
            <a:lvl9pPr marL="8227132" indent="0">
              <a:buNone/>
              <a:defRPr sz="22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5/13/2021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850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3" y="11521440"/>
            <a:ext cx="19342501" cy="1360171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24002" y="1463040"/>
            <a:ext cx="19342503" cy="9229723"/>
          </a:xfrm>
        </p:spPr>
        <p:txBody>
          <a:bodyPr anchor="t">
            <a:normAutofit/>
          </a:bodyPr>
          <a:lstStyle>
            <a:lvl1pPr marL="0" indent="0" algn="ctr">
              <a:buNone/>
              <a:defRPr sz="3600"/>
            </a:lvl1pPr>
            <a:lvl2pPr marL="1028700" indent="0">
              <a:buNone/>
              <a:defRPr sz="3600"/>
            </a:lvl2pPr>
            <a:lvl3pPr marL="2057400" indent="0">
              <a:buNone/>
              <a:defRPr sz="3600"/>
            </a:lvl3pPr>
            <a:lvl4pPr marL="3086100" indent="0">
              <a:buNone/>
              <a:defRPr sz="3600"/>
            </a:lvl4pPr>
            <a:lvl5pPr marL="4114800" indent="0">
              <a:buNone/>
              <a:defRPr sz="3600"/>
            </a:lvl5pPr>
            <a:lvl6pPr marL="5143500" indent="0">
              <a:buNone/>
              <a:defRPr sz="3600"/>
            </a:lvl6pPr>
            <a:lvl7pPr marL="6172200" indent="0">
              <a:buNone/>
              <a:defRPr sz="3600"/>
            </a:lvl7pPr>
            <a:lvl8pPr marL="7200900" indent="0">
              <a:buNone/>
              <a:defRPr sz="3600"/>
            </a:lvl8pPr>
            <a:lvl9pPr marL="8229600" indent="0">
              <a:buNone/>
              <a:defRPr sz="3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3" y="12881611"/>
            <a:ext cx="19342501" cy="1617658"/>
          </a:xfrm>
        </p:spPr>
        <p:txBody>
          <a:bodyPr>
            <a:normAutofit/>
          </a:bodyPr>
          <a:lstStyle>
            <a:lvl1pPr marL="0" indent="0">
              <a:buNone/>
              <a:defRPr sz="2700"/>
            </a:lvl1pPr>
            <a:lvl2pPr marL="1028700" indent="0">
              <a:buNone/>
              <a:defRPr sz="2700"/>
            </a:lvl2pPr>
            <a:lvl3pPr marL="2057400" indent="0">
              <a:buNone/>
              <a:defRPr sz="2250"/>
            </a:lvl3pPr>
            <a:lvl4pPr marL="3086100" indent="0">
              <a:buNone/>
              <a:defRPr sz="2025"/>
            </a:lvl4pPr>
            <a:lvl5pPr marL="4114800" indent="0">
              <a:buNone/>
              <a:defRPr sz="2025"/>
            </a:lvl5pPr>
            <a:lvl6pPr marL="5143500" indent="0">
              <a:buNone/>
              <a:defRPr sz="2025"/>
            </a:lvl6pPr>
            <a:lvl7pPr marL="6172200" indent="0">
              <a:buNone/>
              <a:defRPr sz="2025"/>
            </a:lvl7pPr>
            <a:lvl8pPr marL="7200900" indent="0">
              <a:buNone/>
              <a:defRPr sz="2025"/>
            </a:lvl8pPr>
            <a:lvl9pPr marL="8229600" indent="0">
              <a:buNone/>
              <a:defRPr sz="202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078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hyperlink" Target="http://www.megaprint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20320"/>
            <a:ext cx="27432000" cy="16479521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2" y="1463040"/>
            <a:ext cx="19342503" cy="31699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2" y="5185415"/>
            <a:ext cx="19342503" cy="93138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211550" y="14499270"/>
            <a:ext cx="2051863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4002" y="14499270"/>
            <a:ext cx="14169627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28993" y="14499270"/>
            <a:ext cx="1537513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25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pic>
        <p:nvPicPr>
          <p:cNvPr id="18" name="Picture 7">
            <a:hlinkClick r:id="rId19"/>
            <a:extLst>
              <a:ext uri="{FF2B5EF4-FFF2-40B4-BE49-F238E27FC236}">
                <a16:creationId xmlns:a16="http://schemas.microsoft.com/office/drawing/2014/main" id="{04FA4EA0-B3A0-44BD-B710-E55FCDFFFF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27"/>
          <a:stretch>
            <a:fillRect/>
          </a:stretch>
        </p:blipFill>
        <p:spPr bwMode="auto">
          <a:xfrm>
            <a:off x="22008407" y="16156967"/>
            <a:ext cx="3000433" cy="154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1">
            <a:extLst>
              <a:ext uri="{FF2B5EF4-FFF2-40B4-BE49-F238E27FC236}">
                <a16:creationId xmlns:a16="http://schemas.microsoft.com/office/drawing/2014/main" id="{517B28F2-6BFD-4CA6-9B24-2421A6DF9644}"/>
              </a:ext>
            </a:extLst>
          </p:cNvPr>
          <p:cNvSpPr txBox="1"/>
          <p:nvPr userDrawn="1"/>
        </p:nvSpPr>
        <p:spPr>
          <a:xfrm>
            <a:off x="24999573" y="16067231"/>
            <a:ext cx="197566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sz="1300" dirty="0">
                <a:solidFill>
                  <a:schemeClr val="bg1"/>
                </a:solidFill>
              </a:rPr>
              <a:t>www.postersession.com</a:t>
            </a:r>
          </a:p>
        </p:txBody>
      </p:sp>
    </p:spTree>
    <p:extLst>
      <p:ext uri="{BB962C8B-B14F-4D97-AF65-F5344CB8AC3E}">
        <p14:creationId xmlns:p14="http://schemas.microsoft.com/office/powerpoint/2010/main" val="3733200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  <p:sldLayoutId id="2147483735" r:id="rId13"/>
    <p:sldLayoutId id="2147483736" r:id="rId14"/>
    <p:sldLayoutId id="2147483737" r:id="rId15"/>
    <p:sldLayoutId id="2147483738" r:id="rId16"/>
    <p:sldLayoutId id="2147483739" r:id="rId17"/>
  </p:sldLayoutIdLst>
  <p:txStyles>
    <p:titleStyle>
      <a:lvl1pPr algn="l" defTabSz="1028700" rtl="0" eaLnBrk="1" latinLnBrk="0" hangingPunct="1">
        <a:spcBef>
          <a:spcPct val="0"/>
        </a:spcBef>
        <a:buNone/>
        <a:defRPr sz="81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771525" indent="-771525" algn="l" defTabSz="1028700" rtl="0" eaLnBrk="1" latinLnBrk="0" hangingPunct="1">
        <a:spcBef>
          <a:spcPts val="22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4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671638" indent="-642938" algn="l" defTabSz="1028700" rtl="0" eaLnBrk="1" latinLnBrk="0" hangingPunct="1">
        <a:spcBef>
          <a:spcPts val="22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2571750" indent="-514350" algn="l" defTabSz="1028700" rtl="0" eaLnBrk="1" latinLnBrk="0" hangingPunct="1">
        <a:spcBef>
          <a:spcPts val="22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1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3600450" indent="-514350" algn="l" defTabSz="1028700" rtl="0" eaLnBrk="1" latinLnBrk="0" hangingPunct="1">
        <a:spcBef>
          <a:spcPts val="22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4629150" indent="-514350" algn="l" defTabSz="1028700" rtl="0" eaLnBrk="1" latinLnBrk="0" hangingPunct="1">
        <a:spcBef>
          <a:spcPts val="22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5657850" indent="-514350" algn="l" defTabSz="1028700" rtl="0" eaLnBrk="1" latinLnBrk="0" hangingPunct="1">
        <a:spcBef>
          <a:spcPts val="22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6686550" indent="-514350" algn="l" defTabSz="1028700" rtl="0" eaLnBrk="1" latinLnBrk="0" hangingPunct="1">
        <a:spcBef>
          <a:spcPts val="22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7715250" indent="-514350" algn="l" defTabSz="1028700" rtl="0" eaLnBrk="1" latinLnBrk="0" hangingPunct="1">
        <a:spcBef>
          <a:spcPts val="22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8743950" indent="-514350" algn="l" defTabSz="1028700" rtl="0" eaLnBrk="1" latinLnBrk="0" hangingPunct="1">
        <a:spcBef>
          <a:spcPts val="22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algn="l" defTabSz="10287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00" algn="l" defTabSz="10287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3pPr>
      <a:lvl4pPr marL="3086100" algn="l" defTabSz="10287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algn="l" defTabSz="10287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5pPr>
      <a:lvl6pPr marL="5143500" algn="l" defTabSz="10287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6pPr>
      <a:lvl7pPr marL="6172200" algn="l" defTabSz="10287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7pPr>
      <a:lvl8pPr marL="7200900" algn="l" defTabSz="10287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8pPr>
      <a:lvl9pPr marL="8229600" algn="l" defTabSz="10287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19000">
              <a:schemeClr val="bg1"/>
            </a:gs>
            <a:gs pos="0">
              <a:schemeClr val="bg1"/>
            </a:gs>
            <a:gs pos="64000">
              <a:schemeClr val="accent2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 Box 9"/>
          <p:cNvSpPr txBox="1">
            <a:spLocks noChangeArrowheads="1"/>
          </p:cNvSpPr>
          <p:nvPr/>
        </p:nvSpPr>
        <p:spPr bwMode="auto">
          <a:xfrm>
            <a:off x="7526109" y="4987485"/>
            <a:ext cx="5876925" cy="2638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52247" tIns="26123" rIns="52247" bIns="26123">
            <a:spAutoFit/>
          </a:bodyPr>
          <a:lstStyle/>
          <a:p>
            <a:pPr algn="just" eaLnBrk="1" hangingPunct="1">
              <a:defRPr/>
            </a:pP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ipsum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consectetur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Curabitur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ante augue, vitae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pharetra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quam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varius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a.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Donec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quis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nec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orci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elementum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rutrum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Cras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pharetra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rhoncus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2800" b="1" dirty="0">
                <a:latin typeface="Calibri" pitchFamily="34" charset="0"/>
              </a:rPr>
              <a:t>Letra </a:t>
            </a:r>
            <a:r>
              <a:rPr lang="pt-BR" sz="2800" b="1" dirty="0" err="1">
                <a:latin typeface="Calibri" pitchFamily="34" charset="0"/>
              </a:rPr>
              <a:t>Calibri</a:t>
            </a:r>
            <a:r>
              <a:rPr lang="pt-BR" sz="2800" b="1" dirty="0">
                <a:latin typeface="Calibri" pitchFamily="34" charset="0"/>
              </a:rPr>
              <a:t>, tamanho 28.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6197599" y="336136"/>
            <a:ext cx="15464351" cy="3869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52247" tIns="26123" rIns="52247" bIns="26123">
            <a:spAutoFit/>
          </a:bodyPr>
          <a:lstStyle/>
          <a:p>
            <a:pPr algn="ctr" defTabSz="2508250">
              <a:spcBef>
                <a:spcPts val="0"/>
              </a:spcBef>
            </a:pPr>
            <a:r>
              <a:rPr lang="en-US" sz="4800" b="1" dirty="0" err="1">
                <a:latin typeface="Calibri" pitchFamily="34" charset="0"/>
              </a:rPr>
              <a:t>Título</a:t>
            </a:r>
            <a:r>
              <a:rPr lang="en-US" sz="4800" b="1" dirty="0">
                <a:latin typeface="Calibri" pitchFamily="34" charset="0"/>
              </a:rPr>
              <a:t>: </a:t>
            </a:r>
            <a:r>
              <a:rPr lang="en-US" sz="4800" b="1" dirty="0" err="1">
                <a:latin typeface="Calibri" pitchFamily="34" charset="0"/>
              </a:rPr>
              <a:t>fonte</a:t>
            </a:r>
            <a:r>
              <a:rPr lang="en-US" sz="4800" b="1" dirty="0">
                <a:latin typeface="Calibri" pitchFamily="34" charset="0"/>
              </a:rPr>
              <a:t> Calibri </a:t>
            </a:r>
            <a:r>
              <a:rPr lang="en-US" sz="4800" b="1" dirty="0" err="1">
                <a:latin typeface="Calibri" pitchFamily="34" charset="0"/>
              </a:rPr>
              <a:t>tamanho</a:t>
            </a:r>
            <a:r>
              <a:rPr lang="en-US" sz="4800" b="1" dirty="0">
                <a:latin typeface="Calibri" pitchFamily="34" charset="0"/>
              </a:rPr>
              <a:t> 48</a:t>
            </a:r>
          </a:p>
          <a:p>
            <a:pPr algn="ctr" defTabSz="2508250">
              <a:spcBef>
                <a:spcPts val="0"/>
              </a:spcBef>
            </a:pPr>
            <a:endParaRPr lang="en-US" sz="4800" b="1" dirty="0">
              <a:latin typeface="Calibri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pt-BR" sz="3000" dirty="0"/>
              <a:t>Nome completo do autor </a:t>
            </a:r>
            <a:r>
              <a:rPr lang="pt-BR" sz="3000" baseline="30000" dirty="0"/>
              <a:t>1</a:t>
            </a:r>
            <a:r>
              <a:rPr lang="pt-BR" sz="3000" dirty="0"/>
              <a:t>; Nome completo do autor </a:t>
            </a:r>
            <a:r>
              <a:rPr lang="pt-BR" sz="3000" baseline="30000" dirty="0"/>
              <a:t>2 </a:t>
            </a:r>
            <a:r>
              <a:rPr lang="pt-BR" sz="3000" dirty="0"/>
              <a:t>; Nome completo do autor </a:t>
            </a:r>
            <a:r>
              <a:rPr lang="pt-BR" sz="3000" baseline="30000" dirty="0"/>
              <a:t>3</a:t>
            </a:r>
            <a:r>
              <a:rPr lang="pt-BR" sz="3000" dirty="0"/>
              <a:t>; Nome completo do autor </a:t>
            </a:r>
            <a:r>
              <a:rPr lang="pt-BR" sz="3000" baseline="30000" dirty="0"/>
              <a:t>4</a:t>
            </a:r>
            <a:r>
              <a:rPr lang="pt-BR" sz="3000" dirty="0"/>
              <a:t>; Nome completo do autor </a:t>
            </a:r>
            <a:r>
              <a:rPr lang="pt-BR" sz="3000" baseline="30000" dirty="0"/>
              <a:t>4</a:t>
            </a:r>
            <a:endParaRPr lang="pt-BR" sz="3000" dirty="0"/>
          </a:p>
          <a:p>
            <a:pPr algn="ctr">
              <a:spcBef>
                <a:spcPts val="600"/>
              </a:spcBef>
            </a:pPr>
            <a:r>
              <a:rPr lang="pt-BR" sz="2400" baseline="30000" dirty="0"/>
              <a:t>1 </a:t>
            </a:r>
            <a:r>
              <a:rPr lang="pt-BR" sz="2400" dirty="0"/>
              <a:t>Nome do Programa/UFRPE, E-mail; </a:t>
            </a:r>
            <a:r>
              <a:rPr lang="pt-BR" sz="2400" baseline="30000" dirty="0"/>
              <a:t>2</a:t>
            </a:r>
            <a:r>
              <a:rPr lang="pt-BR" sz="2400" dirty="0"/>
              <a:t> Nome do Programa/UFRPE, E-mail; </a:t>
            </a:r>
            <a:r>
              <a:rPr lang="pt-BR" sz="2400" baseline="30000" dirty="0"/>
              <a:t>3 </a:t>
            </a:r>
            <a:r>
              <a:rPr lang="pt-BR" sz="2400" dirty="0"/>
              <a:t>Nome do Programa/UFRPE, E-mail; </a:t>
            </a:r>
          </a:p>
          <a:p>
            <a:pPr algn="ctr">
              <a:spcBef>
                <a:spcPts val="600"/>
              </a:spcBef>
            </a:pPr>
            <a:r>
              <a:rPr lang="pt-BR" sz="2400" baseline="30000" dirty="0"/>
              <a:t>4</a:t>
            </a:r>
            <a:r>
              <a:rPr lang="pt-BR" sz="2400" dirty="0"/>
              <a:t> Nome do Programa/UFRPE, E-mail; </a:t>
            </a:r>
            <a:r>
              <a:rPr lang="pt-BR" sz="2400" baseline="30000" dirty="0"/>
              <a:t>5 </a:t>
            </a:r>
            <a:r>
              <a:rPr lang="pt-BR" sz="2400" dirty="0"/>
              <a:t>Nome do Programa/UFRPE, E-mail</a:t>
            </a:r>
          </a:p>
          <a:p>
            <a:pPr algn="ctr">
              <a:spcBef>
                <a:spcPts val="600"/>
              </a:spcBef>
            </a:pPr>
            <a:endParaRPr lang="pt-BR" sz="2400" dirty="0"/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1128029" y="4982261"/>
            <a:ext cx="5876925" cy="9532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52247" tIns="26123" rIns="52247" bIns="26123">
            <a:spAutoFit/>
          </a:bodyPr>
          <a:lstStyle/>
          <a:p>
            <a:pPr algn="just" eaLnBrk="1" hangingPunct="1">
              <a:spcBef>
                <a:spcPct val="20000"/>
              </a:spcBef>
              <a:buFont typeface="Arial" charset="0"/>
              <a:buNone/>
            </a:pPr>
            <a:r>
              <a:rPr lang="pt-BR" sz="2800" dirty="0">
                <a:latin typeface="Calibri" pitchFamily="34" charset="0"/>
              </a:rPr>
              <a:t>O pôster deve ser preparado num único slide conforme o tema do resumo submetido a XVIII JEPEX 2018. O trabalho deve conter introdução, materiais e métodos, resultados e discussões e conclusões. Caso seja trabalho inicial ou demais atividades acadêmicas colocar as  perspectivas acerca do assunto. Para mostrar os resultados poderão ser usados gráficos, figuras, fotografias e tabelas. O conteúdo do pôster será exibido numa tela em formato paisagem com cerca de 48 polegadas. Escreva o texto usando o layout deste arquivo com 04 (quatro) colunas e ocupando toda a área necessária. Os espaços podem ser redimensionados conforme o conteúdo de cada trabalho, mas deve ser mantida a estrutura e demais formatações. Deve constar o objetivo. </a:t>
            </a:r>
            <a:r>
              <a:rPr lang="pt-BR" sz="2800" b="1" dirty="0">
                <a:latin typeface="Calibri" pitchFamily="34" charset="0"/>
              </a:rPr>
              <a:t>Letra </a:t>
            </a:r>
            <a:r>
              <a:rPr lang="pt-BR" sz="2800" b="1" dirty="0" err="1">
                <a:latin typeface="Calibri" pitchFamily="34" charset="0"/>
              </a:rPr>
              <a:t>Calibri</a:t>
            </a:r>
            <a:r>
              <a:rPr lang="pt-BR" sz="2800" b="1" dirty="0">
                <a:latin typeface="Calibri" pitchFamily="34" charset="0"/>
              </a:rPr>
              <a:t>, tamanho 28.</a:t>
            </a:r>
          </a:p>
        </p:txBody>
      </p:sp>
      <p:sp>
        <p:nvSpPr>
          <p:cNvPr id="29" name="Retângulo 28"/>
          <p:cNvSpPr/>
          <p:nvPr/>
        </p:nvSpPr>
        <p:spPr>
          <a:xfrm>
            <a:off x="0" y="15708086"/>
            <a:ext cx="27431999" cy="751113"/>
          </a:xfrm>
          <a:prstGeom prst="rect">
            <a:avLst/>
          </a:prstGeom>
          <a:solidFill>
            <a:srgbClr val="0030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87432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>
                <a:solidFill>
                  <a:schemeClr val="bg1"/>
                </a:solidFill>
                <a:latin typeface="Calibri" pitchFamily="34" charset="0"/>
              </a:rPr>
              <a:t>XX JEPEX 2021 – Jornada de Ensino, Pesquisa e Extensão / Universidade Federal Rural de Pernambuco</a:t>
            </a:r>
          </a:p>
        </p:txBody>
      </p:sp>
      <p:pic>
        <p:nvPicPr>
          <p:cNvPr id="1028" name="Picture 4" descr="Resultado de imagem para fluxo quimic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109" y="7868906"/>
            <a:ext cx="5926139" cy="3351040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Resultado de imagem para chemistr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109" y="11762871"/>
            <a:ext cx="5926139" cy="3358146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13848897" y="4982261"/>
            <a:ext cx="587692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ipsum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consectetur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Curabitur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ante augue, vitae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pharetra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quam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varius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a.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Donec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quis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nec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orci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elementum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rutrum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Cras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pharetra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rhoncus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lacus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vel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dignissim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lectus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dapibus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nec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Maecenas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malesuada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non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turpis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ac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pellentesque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Nunc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condimentum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sollicitudin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risus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id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Etiam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consequat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est quis urna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sagittis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ut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metus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mollis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pharetra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non in erat. </a:t>
            </a:r>
            <a:r>
              <a:rPr lang="pt-BR" sz="2800" b="1" dirty="0">
                <a:latin typeface="Calibri" pitchFamily="34" charset="0"/>
              </a:rPr>
              <a:t>Letra </a:t>
            </a:r>
            <a:r>
              <a:rPr lang="pt-BR" sz="2800" b="1" dirty="0" err="1">
                <a:latin typeface="Calibri" pitchFamily="34" charset="0"/>
              </a:rPr>
              <a:t>Calibri</a:t>
            </a:r>
            <a:r>
              <a:rPr lang="pt-BR" sz="2800" b="1" dirty="0">
                <a:latin typeface="Calibri" pitchFamily="34" charset="0"/>
              </a:rPr>
              <a:t>, tamanho 28.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0170996" y="5055630"/>
            <a:ext cx="587692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eaLnBrk="1" hangingPunct="1">
              <a:defRPr/>
            </a:pP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ipsum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consectetur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Curabitur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ante augue, vitae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pharetra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quam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varius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a.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Donec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quis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nec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orci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elementum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rutrum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Cras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pharetra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rhoncus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2800" b="1" dirty="0">
                <a:latin typeface="Calibri" pitchFamily="34" charset="0"/>
              </a:rPr>
              <a:t>Letra </a:t>
            </a:r>
            <a:r>
              <a:rPr lang="pt-BR" sz="2800" b="1" dirty="0" err="1">
                <a:latin typeface="Calibri" pitchFamily="34" charset="0"/>
              </a:rPr>
              <a:t>Calibri</a:t>
            </a:r>
            <a:r>
              <a:rPr lang="pt-BR" sz="2800" b="1" dirty="0">
                <a:latin typeface="Calibri" pitchFamily="34" charset="0"/>
              </a:rPr>
              <a:t>, tamanho 28.</a:t>
            </a:r>
          </a:p>
        </p:txBody>
      </p:sp>
      <p:sp>
        <p:nvSpPr>
          <p:cNvPr id="50" name="Text Box 42"/>
          <p:cNvSpPr txBox="1">
            <a:spLocks noChangeArrowheads="1"/>
          </p:cNvSpPr>
          <p:nvPr/>
        </p:nvSpPr>
        <p:spPr bwMode="auto">
          <a:xfrm>
            <a:off x="20170996" y="8900453"/>
            <a:ext cx="5876926" cy="606754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52247" tIns="26123" rIns="52247" bIns="26123">
            <a:spAutoFit/>
          </a:bodyPr>
          <a:lstStyle/>
          <a:p>
            <a:pPr defTabSz="432054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REFERÊNCIAS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20170996" y="9507207"/>
            <a:ext cx="58769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Calibri" pitchFamily="34" charset="0"/>
              </a:rPr>
              <a:t>Tamanho da letra 28 – em ABNT e somente as que aparecerem no texto do pôster, ou as mais relevantes.</a:t>
            </a:r>
          </a:p>
        </p:txBody>
      </p:sp>
      <p:sp>
        <p:nvSpPr>
          <p:cNvPr id="26" name="Text Box 42"/>
          <p:cNvSpPr txBox="1">
            <a:spLocks noChangeArrowheads="1"/>
          </p:cNvSpPr>
          <p:nvPr/>
        </p:nvSpPr>
        <p:spPr bwMode="auto">
          <a:xfrm>
            <a:off x="1128028" y="4323472"/>
            <a:ext cx="5876926" cy="606754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52247" tIns="26123" rIns="52247" bIns="26123">
            <a:spAutoFit/>
          </a:bodyPr>
          <a:lstStyle/>
          <a:p>
            <a:pPr defTabSz="2508250">
              <a:spcBef>
                <a:spcPct val="50000"/>
              </a:spcBef>
            </a:pPr>
            <a:r>
              <a:rPr lang="en-US" sz="3600" b="1" dirty="0">
                <a:solidFill>
                  <a:schemeClr val="bg1"/>
                </a:solidFill>
                <a:latin typeface="Calibri" pitchFamily="34" charset="0"/>
              </a:rPr>
              <a:t>INTRODUÇÃO</a:t>
            </a:r>
          </a:p>
        </p:txBody>
      </p:sp>
      <p:sp>
        <p:nvSpPr>
          <p:cNvPr id="27" name="Text Box 42"/>
          <p:cNvSpPr txBox="1">
            <a:spLocks noChangeArrowheads="1"/>
          </p:cNvSpPr>
          <p:nvPr/>
        </p:nvSpPr>
        <p:spPr bwMode="auto">
          <a:xfrm>
            <a:off x="7526108" y="4318248"/>
            <a:ext cx="5876926" cy="606754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52247" tIns="26123" rIns="52247" bIns="26123">
            <a:spAutoFit/>
          </a:bodyPr>
          <a:lstStyle/>
          <a:p>
            <a:pPr defTabSz="432054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OBJETIVOS</a:t>
            </a:r>
          </a:p>
        </p:txBody>
      </p:sp>
      <p:sp>
        <p:nvSpPr>
          <p:cNvPr id="28" name="Text Box 42"/>
          <p:cNvSpPr txBox="1">
            <a:spLocks noChangeArrowheads="1"/>
          </p:cNvSpPr>
          <p:nvPr/>
        </p:nvSpPr>
        <p:spPr bwMode="auto">
          <a:xfrm>
            <a:off x="13848897" y="4318248"/>
            <a:ext cx="5876926" cy="606754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52247" tIns="26123" rIns="52247" bIns="26123">
            <a:spAutoFit/>
          </a:bodyPr>
          <a:lstStyle/>
          <a:p>
            <a:pPr defTabSz="432054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REFERÊNCIAL TEÓRICO</a:t>
            </a:r>
          </a:p>
        </p:txBody>
      </p:sp>
      <p:sp>
        <p:nvSpPr>
          <p:cNvPr id="32" name="Text Box 42"/>
          <p:cNvSpPr txBox="1">
            <a:spLocks noChangeArrowheads="1"/>
          </p:cNvSpPr>
          <p:nvPr/>
        </p:nvSpPr>
        <p:spPr bwMode="auto">
          <a:xfrm>
            <a:off x="20170996" y="4318248"/>
            <a:ext cx="5876926" cy="606754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52247" tIns="26123" rIns="52247" bIns="26123">
            <a:spAutoFit/>
          </a:bodyPr>
          <a:lstStyle/>
          <a:p>
            <a:pPr defTabSz="432054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CONSIDERAÇÕES FINAIS</a:t>
            </a:r>
          </a:p>
        </p:txBody>
      </p:sp>
      <p:pic>
        <p:nvPicPr>
          <p:cNvPr id="6" name="Imagem 5" descr="Texto preto sobre fundo branco&#10;&#10;Descrição gerada automaticamente com confiança média">
            <a:extLst>
              <a:ext uri="{FF2B5EF4-FFF2-40B4-BE49-F238E27FC236}">
                <a16:creationId xmlns:a16="http://schemas.microsoft.com/office/drawing/2014/main" id="{A502A92E-4800-4492-B829-22F18773C40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870" y="472455"/>
            <a:ext cx="5370329" cy="3510362"/>
          </a:xfrm>
          <a:prstGeom prst="rect">
            <a:avLst/>
          </a:prstGeom>
        </p:spPr>
      </p:pic>
      <p:pic>
        <p:nvPicPr>
          <p:cNvPr id="9" name="Imagem 8" descr="Uma imagem contendo placar, placa, camisa&#10;&#10;Descrição gerada automaticamente">
            <a:extLst>
              <a:ext uri="{FF2B5EF4-FFF2-40B4-BE49-F238E27FC236}">
                <a16:creationId xmlns:a16="http://schemas.microsoft.com/office/drawing/2014/main" id="{E750C0C0-B177-43F8-B321-CB082BB7BE9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9735" y="148989"/>
            <a:ext cx="2319447" cy="3253580"/>
          </a:xfrm>
          <a:prstGeom prst="rect">
            <a:avLst/>
          </a:prstGeom>
        </p:spPr>
      </p:pic>
      <p:pic>
        <p:nvPicPr>
          <p:cNvPr id="7" name="Imagem 6" descr="Logotipo, nome da empresa&#10;&#10;Descrição gerada automaticamente">
            <a:extLst>
              <a:ext uri="{FF2B5EF4-FFF2-40B4-BE49-F238E27FC236}">
                <a16:creationId xmlns:a16="http://schemas.microsoft.com/office/drawing/2014/main" id="{BFF5A260-A316-427D-96AB-4D722D61E2C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69182" y="1342321"/>
            <a:ext cx="2826616" cy="1317033"/>
          </a:xfrm>
          <a:prstGeom prst="rect">
            <a:avLst/>
          </a:prstGeom>
        </p:spPr>
      </p:pic>
      <p:sp>
        <p:nvSpPr>
          <p:cNvPr id="20" name="Text Box 42">
            <a:extLst>
              <a:ext uri="{FF2B5EF4-FFF2-40B4-BE49-F238E27FC236}">
                <a16:creationId xmlns:a16="http://schemas.microsoft.com/office/drawing/2014/main" id="{5C6D7DFB-5279-4D76-9FB5-70B5AD6B8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48552" y="10810555"/>
            <a:ext cx="5876926" cy="606754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52247" tIns="26123" rIns="52247" bIns="26123">
            <a:spAutoFit/>
          </a:bodyPr>
          <a:lstStyle/>
          <a:p>
            <a:pPr defTabSz="432054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DESENVOLVIMENTO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E1892FD5-9038-4A69-8B71-F3568300747D}"/>
              </a:ext>
            </a:extLst>
          </p:cNvPr>
          <p:cNvSpPr txBox="1"/>
          <p:nvPr/>
        </p:nvSpPr>
        <p:spPr>
          <a:xfrm>
            <a:off x="13873158" y="11659586"/>
            <a:ext cx="587692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eaLnBrk="1" hangingPunct="1">
              <a:defRPr/>
            </a:pP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ipsum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consectetur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Curabitur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ante augue, vitae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pharetra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quam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varius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a.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Donec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quis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nec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orci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elementum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rutrum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Cras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pharetra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rhoncus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pharetra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rhoncus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lacus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vel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dignissim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lectus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dapibus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nec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2800" b="1" dirty="0">
                <a:latin typeface="Calibri" pitchFamily="34" charset="0"/>
              </a:rPr>
              <a:t>Letra </a:t>
            </a:r>
            <a:r>
              <a:rPr lang="pt-BR" sz="2800" b="1" dirty="0" err="1">
                <a:latin typeface="Calibri" pitchFamily="34" charset="0"/>
              </a:rPr>
              <a:t>Calibri</a:t>
            </a:r>
            <a:r>
              <a:rPr lang="pt-BR" sz="2800" b="1" dirty="0">
                <a:latin typeface="Calibri" pitchFamily="34" charset="0"/>
              </a:rPr>
              <a:t>, tamanho 28.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475</TotalTime>
  <Words>467</Words>
  <Application>Microsoft Office PowerPoint</Application>
  <PresentationFormat>Personalizar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Wingdings 3</vt:lpstr>
      <vt:lpstr>Facetado</vt:lpstr>
      <vt:lpstr>Apresentação do PowerPoint</vt:lpstr>
    </vt:vector>
  </TitlesOfParts>
  <Company>MegaPrint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36x60 Horizontal Template</dc:title>
  <dc:creator>Ethan Shulda;www.postersession.com</dc:creator>
  <cp:keywords>www.postersession.com</cp:keywords>
  <dc:description>©MegaPrint Inc. 2009</dc:description>
  <cp:lastModifiedBy>Bruno Andrade</cp:lastModifiedBy>
  <cp:revision>57</cp:revision>
  <dcterms:created xsi:type="dcterms:W3CDTF">2008-12-04T00:20:37Z</dcterms:created>
  <dcterms:modified xsi:type="dcterms:W3CDTF">2021-05-13T15:54:34Z</dcterms:modified>
  <cp:category>Research Poster</cp:category>
</cp:coreProperties>
</file>