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828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70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69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55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36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97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54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09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550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72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9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C0FBA2A-B99D-441A-922F-D253EA773873}" type="datetimeFigureOut">
              <a:rPr lang="pt-BR" smtClean="0"/>
              <a:t>27/08/2021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49FA9D6-3E3A-44EB-AEC3-52B822437D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01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60F407C-1251-4BDF-9624-42E13B5C8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838688"/>
              </p:ext>
            </p:extLst>
          </p:nvPr>
        </p:nvGraphicFramePr>
        <p:xfrm>
          <a:off x="1568145" y="1586140"/>
          <a:ext cx="9055709" cy="4736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1998">
                  <a:extLst>
                    <a:ext uri="{9D8B030D-6E8A-4147-A177-3AD203B41FA5}">
                      <a16:colId xmlns:a16="http://schemas.microsoft.com/office/drawing/2014/main" val="538096496"/>
                    </a:ext>
                  </a:extLst>
                </a:gridCol>
                <a:gridCol w="1236504">
                  <a:extLst>
                    <a:ext uri="{9D8B030D-6E8A-4147-A177-3AD203B41FA5}">
                      <a16:colId xmlns:a16="http://schemas.microsoft.com/office/drawing/2014/main" val="2913318067"/>
                    </a:ext>
                  </a:extLst>
                </a:gridCol>
                <a:gridCol w="2119069">
                  <a:extLst>
                    <a:ext uri="{9D8B030D-6E8A-4147-A177-3AD203B41FA5}">
                      <a16:colId xmlns:a16="http://schemas.microsoft.com/office/drawing/2014/main" val="3612307880"/>
                    </a:ext>
                  </a:extLst>
                </a:gridCol>
                <a:gridCol w="1524237">
                  <a:extLst>
                    <a:ext uri="{9D8B030D-6E8A-4147-A177-3AD203B41FA5}">
                      <a16:colId xmlns:a16="http://schemas.microsoft.com/office/drawing/2014/main" val="1543016901"/>
                    </a:ext>
                  </a:extLst>
                </a:gridCol>
                <a:gridCol w="2713901">
                  <a:extLst>
                    <a:ext uri="{9D8B030D-6E8A-4147-A177-3AD203B41FA5}">
                      <a16:colId xmlns:a16="http://schemas.microsoft.com/office/drawing/2014/main" val="2147943643"/>
                    </a:ext>
                  </a:extLst>
                </a:gridCol>
              </a:tblGrid>
              <a:tr h="33114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DISCIPLINA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66" marR="8766" marT="8766" marB="8766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PRÉ-REQUISITOS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52453"/>
                  </a:ext>
                </a:extLst>
              </a:tr>
              <a:tr h="549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HORÁRIO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66" marR="8766" marT="8766" marB="876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NOME DA DISCIPINA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DOCENTES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NOME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6787"/>
                  </a:ext>
                </a:extLst>
              </a:tr>
              <a:tr h="29180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08530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Terça-feira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08h00min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12h00min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66" marR="8766" marT="8766" marB="8766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CIRURGIA RECONSTRUTIVA EM CÃES E GATOS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8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Professoras: Neuza de Barros Marques/ Flaviane Maria Florêncio Monteiro Silva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07120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ANATOMIA DESCRITIVA DOS ANIMAIS DOMÉSTICOS I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08986"/>
                  </a:ext>
                </a:extLst>
              </a:tr>
              <a:tr h="10266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07121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ANATOMIA TOPOGRÁFICA DOS ANIMAIS DOMÉSTICOS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955589"/>
                  </a:ext>
                </a:extLst>
              </a:tr>
              <a:tr h="1403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08531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Segunda-feira e Quinta-feira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14h00min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16h00min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766" marR="8766" marT="8766" marB="8766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MEDICINA INTEGRATIVA E COMPLEMENTAR APLICADA A CÃES E GATOS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7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Professoras: Neuza de Barros Marques/ Flaviane Maria Monteiro Silva/ Roseana Tereza Diniz de Moura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07209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FARMACOLOGIA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161978"/>
                  </a:ext>
                </a:extLst>
              </a:tr>
              <a:tr h="17167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08342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PATOLOGIA GERAL E TÉCNICA DE NECRÓPSIA DOS ANIMAIS DOMÉSTICOS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114" marR="63114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503751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BAF16F3E-58B1-4154-93B5-761CB434E3A9}"/>
              </a:ext>
            </a:extLst>
          </p:cNvPr>
          <p:cNvSpPr txBox="1"/>
          <p:nvPr/>
        </p:nvSpPr>
        <p:spPr>
          <a:xfrm>
            <a:off x="3304212" y="326819"/>
            <a:ext cx="55835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Universidade Federal Rural de Pernambuco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Departamento de Medicina Veterinária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Curso de Bacharelado em Medicina Veterinária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Disciplinas optativas criadas para o semestre 2020.2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7427AAA-6A9B-4B72-8078-01E1BC199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34" y="297323"/>
            <a:ext cx="1171575" cy="17145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73EC9E7-804D-41F2-93AE-0A6E9F731FA2}"/>
              </a:ext>
            </a:extLst>
          </p:cNvPr>
          <p:cNvSpPr txBox="1"/>
          <p:nvPr/>
        </p:nvSpPr>
        <p:spPr>
          <a:xfrm>
            <a:off x="8046936" y="6318941"/>
            <a:ext cx="26989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Decisão n</a:t>
            </a:r>
            <a:r>
              <a:rPr lang="pt-BR" sz="1200" b="0" i="0" u="none" strike="noStrike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2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098/2021</a:t>
            </a:r>
            <a:r>
              <a:rPr lang="pt-BR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DMV/UFRPE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84760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30</TotalTime>
  <Words>120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Corbel</vt:lpstr>
      <vt:lpstr>Base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Neuza Marques</dc:creator>
  <cp:lastModifiedBy>Neuza Marques</cp:lastModifiedBy>
  <cp:revision>2</cp:revision>
  <dcterms:created xsi:type="dcterms:W3CDTF">2021-08-27T16:16:17Z</dcterms:created>
  <dcterms:modified xsi:type="dcterms:W3CDTF">2021-08-27T17:05:31Z</dcterms:modified>
</cp:coreProperties>
</file>