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799763" cy="1800066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38" d="100"/>
          <a:sy n="38" d="100"/>
        </p:scale>
        <p:origin x="-2334" y="-60"/>
      </p:cViewPr>
      <p:guideLst>
        <p:guide orient="horz" pos="5669"/>
        <p:guide pos="340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bg>
      <p:bgPr>
        <a:blipFill dpi="0" rotWithShape="1">
          <a:blip r:embed="rId2">
            <a:alphaModFix amt="32000"/>
            <a:lum/>
          </a:blip>
          <a:srcRect/>
          <a:stretch>
            <a:fillRect l="-21000" r="-2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09982" y="2945943"/>
            <a:ext cx="9179799" cy="6266897"/>
          </a:xfrm>
        </p:spPr>
        <p:txBody>
          <a:bodyPr anchor="b"/>
          <a:lstStyle>
            <a:lvl1pPr algn="ctr">
              <a:defRPr sz="7087"/>
            </a:lvl1pPr>
          </a:lstStyle>
          <a:p>
            <a:r>
              <a:rPr lang="pt-BR" dirty="0" smtClean="0"/>
              <a:t>Clique para editar o título mestre</a:t>
            </a:r>
            <a:endParaRPr lang="en-US" dirty="0"/>
          </a:p>
        </p:txBody>
      </p:sp>
      <p:sp>
        <p:nvSpPr>
          <p:cNvPr id="3" name="Subtitle 2"/>
          <p:cNvSpPr>
            <a:spLocks noGrp="1"/>
          </p:cNvSpPr>
          <p:nvPr>
            <p:ph type="subTitle" idx="1"/>
          </p:nvPr>
        </p:nvSpPr>
        <p:spPr>
          <a:xfrm>
            <a:off x="1349971" y="9454516"/>
            <a:ext cx="8099822" cy="4345992"/>
          </a:xfrm>
        </p:spPr>
        <p:txBody>
          <a:bodyPr/>
          <a:lstStyle>
            <a:lvl1pPr marL="0" indent="0" algn="ctr">
              <a:buNone/>
              <a:defRPr sz="2835"/>
            </a:lvl1pPr>
            <a:lvl2pPr marL="539999" indent="0" algn="ctr">
              <a:buNone/>
              <a:defRPr sz="2362"/>
            </a:lvl2pPr>
            <a:lvl3pPr marL="1079998" indent="0" algn="ctr">
              <a:buNone/>
              <a:defRPr sz="2126"/>
            </a:lvl3pPr>
            <a:lvl4pPr marL="1619997" indent="0" algn="ctr">
              <a:buNone/>
              <a:defRPr sz="1890"/>
            </a:lvl4pPr>
            <a:lvl5pPr marL="2159996" indent="0" algn="ctr">
              <a:buNone/>
              <a:defRPr sz="1890"/>
            </a:lvl5pPr>
            <a:lvl6pPr marL="2699995" indent="0" algn="ctr">
              <a:buNone/>
              <a:defRPr sz="1890"/>
            </a:lvl6pPr>
            <a:lvl7pPr marL="3239994" indent="0" algn="ctr">
              <a:buNone/>
              <a:defRPr sz="1890"/>
            </a:lvl7pPr>
            <a:lvl8pPr marL="3779992" indent="0" algn="ctr">
              <a:buNone/>
              <a:defRPr sz="1890"/>
            </a:lvl8pPr>
            <a:lvl9pPr marL="4319991" indent="0" algn="ctr">
              <a:buNone/>
              <a:defRPr sz="1890"/>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64918E2A-1C6E-434F-9D70-F583C32FE746}" type="datetimeFigureOut">
              <a:rPr lang="pt-BR" smtClean="0"/>
              <a:t>19/08/2015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83D0FD6-EAB5-49A2-8671-16A02E43D14E}" type="slidenum">
              <a:rPr lang="pt-BR" smtClean="0"/>
              <a:t>‹#›</a:t>
            </a:fld>
            <a:endParaRPr lang="pt-BR"/>
          </a:p>
        </p:txBody>
      </p:sp>
    </p:spTree>
    <p:extLst>
      <p:ext uri="{BB962C8B-B14F-4D97-AF65-F5344CB8AC3E}">
        <p14:creationId xmlns:p14="http://schemas.microsoft.com/office/powerpoint/2010/main" val="1191274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64918E2A-1C6E-434F-9D70-F583C32FE746}" type="datetimeFigureOut">
              <a:rPr lang="pt-BR" smtClean="0"/>
              <a:t>19/08/2015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83D0FD6-EAB5-49A2-8671-16A02E43D14E}" type="slidenum">
              <a:rPr lang="pt-BR" smtClean="0"/>
              <a:t>‹#›</a:t>
            </a:fld>
            <a:endParaRPr lang="pt-BR"/>
          </a:p>
        </p:txBody>
      </p:sp>
    </p:spTree>
    <p:extLst>
      <p:ext uri="{BB962C8B-B14F-4D97-AF65-F5344CB8AC3E}">
        <p14:creationId xmlns:p14="http://schemas.microsoft.com/office/powerpoint/2010/main" val="2251214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28581" y="958369"/>
            <a:ext cx="2328699" cy="15254730"/>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742484" y="958369"/>
            <a:ext cx="6851100" cy="15254730"/>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64918E2A-1C6E-434F-9D70-F583C32FE746}" type="datetimeFigureOut">
              <a:rPr lang="pt-BR" smtClean="0"/>
              <a:t>19/08/2015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83D0FD6-EAB5-49A2-8671-16A02E43D14E}" type="slidenum">
              <a:rPr lang="pt-BR" smtClean="0"/>
              <a:t>‹#›</a:t>
            </a:fld>
            <a:endParaRPr lang="pt-BR"/>
          </a:p>
        </p:txBody>
      </p:sp>
    </p:spTree>
    <p:extLst>
      <p:ext uri="{BB962C8B-B14F-4D97-AF65-F5344CB8AC3E}">
        <p14:creationId xmlns:p14="http://schemas.microsoft.com/office/powerpoint/2010/main" val="1457009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64918E2A-1C6E-434F-9D70-F583C32FE746}" type="datetimeFigureOut">
              <a:rPr lang="pt-BR" smtClean="0"/>
              <a:t>19/08/2015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83D0FD6-EAB5-49A2-8671-16A02E43D14E}" type="slidenum">
              <a:rPr lang="pt-BR" smtClean="0"/>
              <a:t>‹#›</a:t>
            </a:fld>
            <a:endParaRPr lang="pt-BR"/>
          </a:p>
        </p:txBody>
      </p:sp>
    </p:spTree>
    <p:extLst>
      <p:ext uri="{BB962C8B-B14F-4D97-AF65-F5344CB8AC3E}">
        <p14:creationId xmlns:p14="http://schemas.microsoft.com/office/powerpoint/2010/main" val="438546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736859" y="4487671"/>
            <a:ext cx="9314796" cy="7487774"/>
          </a:xfrm>
        </p:spPr>
        <p:txBody>
          <a:bodyPr anchor="b"/>
          <a:lstStyle>
            <a:lvl1pPr>
              <a:defRPr sz="7087"/>
            </a:lvl1pPr>
          </a:lstStyle>
          <a:p>
            <a:r>
              <a:rPr lang="pt-BR" smtClean="0"/>
              <a:t>Clique para editar o título mestre</a:t>
            </a:r>
            <a:endParaRPr lang="en-US" dirty="0"/>
          </a:p>
        </p:txBody>
      </p:sp>
      <p:sp>
        <p:nvSpPr>
          <p:cNvPr id="3" name="Text Placeholder 2"/>
          <p:cNvSpPr>
            <a:spLocks noGrp="1"/>
          </p:cNvSpPr>
          <p:nvPr>
            <p:ph type="body" idx="1"/>
          </p:nvPr>
        </p:nvSpPr>
        <p:spPr>
          <a:xfrm>
            <a:off x="736859" y="12046282"/>
            <a:ext cx="9314796" cy="3937644"/>
          </a:xfrm>
        </p:spPr>
        <p:txBody>
          <a:bodyPr/>
          <a:lstStyle>
            <a:lvl1pPr marL="0" indent="0">
              <a:buNone/>
              <a:defRPr sz="2835">
                <a:solidFill>
                  <a:schemeClr val="tx1"/>
                </a:solidFill>
              </a:defRPr>
            </a:lvl1pPr>
            <a:lvl2pPr marL="539999" indent="0">
              <a:buNone/>
              <a:defRPr sz="2362">
                <a:solidFill>
                  <a:schemeClr val="tx1">
                    <a:tint val="75000"/>
                  </a:schemeClr>
                </a:solidFill>
              </a:defRPr>
            </a:lvl2pPr>
            <a:lvl3pPr marL="1079998" indent="0">
              <a:buNone/>
              <a:defRPr sz="2126">
                <a:solidFill>
                  <a:schemeClr val="tx1">
                    <a:tint val="75000"/>
                  </a:schemeClr>
                </a:solidFill>
              </a:defRPr>
            </a:lvl3pPr>
            <a:lvl4pPr marL="1619997" indent="0">
              <a:buNone/>
              <a:defRPr sz="1890">
                <a:solidFill>
                  <a:schemeClr val="tx1">
                    <a:tint val="75000"/>
                  </a:schemeClr>
                </a:solidFill>
              </a:defRPr>
            </a:lvl4pPr>
            <a:lvl5pPr marL="2159996" indent="0">
              <a:buNone/>
              <a:defRPr sz="1890">
                <a:solidFill>
                  <a:schemeClr val="tx1">
                    <a:tint val="75000"/>
                  </a:schemeClr>
                </a:solidFill>
              </a:defRPr>
            </a:lvl5pPr>
            <a:lvl6pPr marL="2699995" indent="0">
              <a:buNone/>
              <a:defRPr sz="1890">
                <a:solidFill>
                  <a:schemeClr val="tx1">
                    <a:tint val="75000"/>
                  </a:schemeClr>
                </a:solidFill>
              </a:defRPr>
            </a:lvl6pPr>
            <a:lvl7pPr marL="3239994" indent="0">
              <a:buNone/>
              <a:defRPr sz="1890">
                <a:solidFill>
                  <a:schemeClr val="tx1">
                    <a:tint val="75000"/>
                  </a:schemeClr>
                </a:solidFill>
              </a:defRPr>
            </a:lvl7pPr>
            <a:lvl8pPr marL="3779992" indent="0">
              <a:buNone/>
              <a:defRPr sz="1890">
                <a:solidFill>
                  <a:schemeClr val="tx1">
                    <a:tint val="75000"/>
                  </a:schemeClr>
                </a:solidFill>
              </a:defRPr>
            </a:lvl8pPr>
            <a:lvl9pPr marL="4319991" indent="0">
              <a:buNone/>
              <a:defRPr sz="189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64918E2A-1C6E-434F-9D70-F583C32FE746}" type="datetimeFigureOut">
              <a:rPr lang="pt-BR" smtClean="0"/>
              <a:t>19/08/2015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83D0FD6-EAB5-49A2-8671-16A02E43D14E}" type="slidenum">
              <a:rPr lang="pt-BR" smtClean="0"/>
              <a:t>‹#›</a:t>
            </a:fld>
            <a:endParaRPr lang="pt-BR"/>
          </a:p>
        </p:txBody>
      </p:sp>
    </p:spTree>
    <p:extLst>
      <p:ext uri="{BB962C8B-B14F-4D97-AF65-F5344CB8AC3E}">
        <p14:creationId xmlns:p14="http://schemas.microsoft.com/office/powerpoint/2010/main" val="503028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742484" y="4791843"/>
            <a:ext cx="4589899" cy="11421255"/>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5467380" y="4791843"/>
            <a:ext cx="4589899" cy="11421255"/>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64918E2A-1C6E-434F-9D70-F583C32FE746}" type="datetimeFigureOut">
              <a:rPr lang="pt-BR" smtClean="0"/>
              <a:t>19/08/2015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83D0FD6-EAB5-49A2-8671-16A02E43D14E}" type="slidenum">
              <a:rPr lang="pt-BR" smtClean="0"/>
              <a:t>‹#›</a:t>
            </a:fld>
            <a:endParaRPr lang="pt-BR"/>
          </a:p>
        </p:txBody>
      </p:sp>
    </p:spTree>
    <p:extLst>
      <p:ext uri="{BB962C8B-B14F-4D97-AF65-F5344CB8AC3E}">
        <p14:creationId xmlns:p14="http://schemas.microsoft.com/office/powerpoint/2010/main" val="1133537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743890" y="958373"/>
            <a:ext cx="9314796" cy="3479296"/>
          </a:xfrm>
        </p:spPr>
        <p:txBody>
          <a:bodyPr/>
          <a:lstStyle/>
          <a:p>
            <a:r>
              <a:rPr lang="pt-BR" smtClean="0"/>
              <a:t>Clique para editar o título mestre</a:t>
            </a:r>
            <a:endParaRPr lang="en-US" dirty="0"/>
          </a:p>
        </p:txBody>
      </p:sp>
      <p:sp>
        <p:nvSpPr>
          <p:cNvPr id="3" name="Text Placeholder 2"/>
          <p:cNvSpPr>
            <a:spLocks noGrp="1"/>
          </p:cNvSpPr>
          <p:nvPr>
            <p:ph type="body" idx="1"/>
          </p:nvPr>
        </p:nvSpPr>
        <p:spPr>
          <a:xfrm>
            <a:off x="743892" y="4412664"/>
            <a:ext cx="4568805" cy="2162578"/>
          </a:xfrm>
        </p:spPr>
        <p:txBody>
          <a:bodyPr anchor="b"/>
          <a:lstStyle>
            <a:lvl1pPr marL="0" indent="0">
              <a:buNone/>
              <a:defRPr sz="2835" b="1"/>
            </a:lvl1pPr>
            <a:lvl2pPr marL="539999" indent="0">
              <a:buNone/>
              <a:defRPr sz="2362" b="1"/>
            </a:lvl2pPr>
            <a:lvl3pPr marL="1079998" indent="0">
              <a:buNone/>
              <a:defRPr sz="2126" b="1"/>
            </a:lvl3pPr>
            <a:lvl4pPr marL="1619997" indent="0">
              <a:buNone/>
              <a:defRPr sz="1890" b="1"/>
            </a:lvl4pPr>
            <a:lvl5pPr marL="2159996" indent="0">
              <a:buNone/>
              <a:defRPr sz="1890" b="1"/>
            </a:lvl5pPr>
            <a:lvl6pPr marL="2699995" indent="0">
              <a:buNone/>
              <a:defRPr sz="1890" b="1"/>
            </a:lvl6pPr>
            <a:lvl7pPr marL="3239994" indent="0">
              <a:buNone/>
              <a:defRPr sz="1890" b="1"/>
            </a:lvl7pPr>
            <a:lvl8pPr marL="3779992" indent="0">
              <a:buNone/>
              <a:defRPr sz="1890" b="1"/>
            </a:lvl8pPr>
            <a:lvl9pPr marL="4319991" indent="0">
              <a:buNone/>
              <a:defRPr sz="1890" b="1"/>
            </a:lvl9pPr>
          </a:lstStyle>
          <a:p>
            <a:pPr lvl="0"/>
            <a:r>
              <a:rPr lang="pt-BR" smtClean="0"/>
              <a:t>Clique para editar o texto mestre</a:t>
            </a:r>
          </a:p>
        </p:txBody>
      </p:sp>
      <p:sp>
        <p:nvSpPr>
          <p:cNvPr id="4" name="Content Placeholder 3"/>
          <p:cNvSpPr>
            <a:spLocks noGrp="1"/>
          </p:cNvSpPr>
          <p:nvPr>
            <p:ph sz="half" idx="2"/>
          </p:nvPr>
        </p:nvSpPr>
        <p:spPr>
          <a:xfrm>
            <a:off x="743892" y="6575242"/>
            <a:ext cx="4568805" cy="9671191"/>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5467381" y="4412664"/>
            <a:ext cx="4591306" cy="2162578"/>
          </a:xfrm>
        </p:spPr>
        <p:txBody>
          <a:bodyPr anchor="b"/>
          <a:lstStyle>
            <a:lvl1pPr marL="0" indent="0">
              <a:buNone/>
              <a:defRPr sz="2835" b="1"/>
            </a:lvl1pPr>
            <a:lvl2pPr marL="539999" indent="0">
              <a:buNone/>
              <a:defRPr sz="2362" b="1"/>
            </a:lvl2pPr>
            <a:lvl3pPr marL="1079998" indent="0">
              <a:buNone/>
              <a:defRPr sz="2126" b="1"/>
            </a:lvl3pPr>
            <a:lvl4pPr marL="1619997" indent="0">
              <a:buNone/>
              <a:defRPr sz="1890" b="1"/>
            </a:lvl4pPr>
            <a:lvl5pPr marL="2159996" indent="0">
              <a:buNone/>
              <a:defRPr sz="1890" b="1"/>
            </a:lvl5pPr>
            <a:lvl6pPr marL="2699995" indent="0">
              <a:buNone/>
              <a:defRPr sz="1890" b="1"/>
            </a:lvl6pPr>
            <a:lvl7pPr marL="3239994" indent="0">
              <a:buNone/>
              <a:defRPr sz="1890" b="1"/>
            </a:lvl7pPr>
            <a:lvl8pPr marL="3779992" indent="0">
              <a:buNone/>
              <a:defRPr sz="1890" b="1"/>
            </a:lvl8pPr>
            <a:lvl9pPr marL="4319991" indent="0">
              <a:buNone/>
              <a:defRPr sz="1890" b="1"/>
            </a:lvl9pPr>
          </a:lstStyle>
          <a:p>
            <a:pPr lvl="0"/>
            <a:r>
              <a:rPr lang="pt-BR" smtClean="0"/>
              <a:t>Clique para editar o texto mestre</a:t>
            </a:r>
          </a:p>
        </p:txBody>
      </p:sp>
      <p:sp>
        <p:nvSpPr>
          <p:cNvPr id="6" name="Content Placeholder 5"/>
          <p:cNvSpPr>
            <a:spLocks noGrp="1"/>
          </p:cNvSpPr>
          <p:nvPr>
            <p:ph sz="quarter" idx="4"/>
          </p:nvPr>
        </p:nvSpPr>
        <p:spPr>
          <a:xfrm>
            <a:off x="5467381" y="6575242"/>
            <a:ext cx="4591306" cy="9671191"/>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64918E2A-1C6E-434F-9D70-F583C32FE746}" type="datetimeFigureOut">
              <a:rPr lang="pt-BR" smtClean="0"/>
              <a:t>19/08/2015</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483D0FD6-EAB5-49A2-8671-16A02E43D14E}" type="slidenum">
              <a:rPr lang="pt-BR" smtClean="0"/>
              <a:t>‹#›</a:t>
            </a:fld>
            <a:endParaRPr lang="pt-BR"/>
          </a:p>
        </p:txBody>
      </p:sp>
    </p:spTree>
    <p:extLst>
      <p:ext uri="{BB962C8B-B14F-4D97-AF65-F5344CB8AC3E}">
        <p14:creationId xmlns:p14="http://schemas.microsoft.com/office/powerpoint/2010/main" val="3760994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64918E2A-1C6E-434F-9D70-F583C32FE746}" type="datetimeFigureOut">
              <a:rPr lang="pt-BR" smtClean="0"/>
              <a:t>19/08/2015</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483D0FD6-EAB5-49A2-8671-16A02E43D14E}" type="slidenum">
              <a:rPr lang="pt-BR" smtClean="0"/>
              <a:t>‹#›</a:t>
            </a:fld>
            <a:endParaRPr lang="pt-BR"/>
          </a:p>
        </p:txBody>
      </p:sp>
    </p:spTree>
    <p:extLst>
      <p:ext uri="{BB962C8B-B14F-4D97-AF65-F5344CB8AC3E}">
        <p14:creationId xmlns:p14="http://schemas.microsoft.com/office/powerpoint/2010/main" val="3856717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918E2A-1C6E-434F-9D70-F583C32FE746}" type="datetimeFigureOut">
              <a:rPr lang="pt-BR" smtClean="0"/>
              <a:t>19/08/2015</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483D0FD6-EAB5-49A2-8671-16A02E43D14E}" type="slidenum">
              <a:rPr lang="pt-BR" smtClean="0"/>
              <a:t>‹#›</a:t>
            </a:fld>
            <a:endParaRPr lang="pt-BR"/>
          </a:p>
        </p:txBody>
      </p:sp>
    </p:spTree>
    <p:extLst>
      <p:ext uri="{BB962C8B-B14F-4D97-AF65-F5344CB8AC3E}">
        <p14:creationId xmlns:p14="http://schemas.microsoft.com/office/powerpoint/2010/main" val="2865354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743890" y="1200044"/>
            <a:ext cx="3483205" cy="4200155"/>
          </a:xfrm>
        </p:spPr>
        <p:txBody>
          <a:bodyPr anchor="b"/>
          <a:lstStyle>
            <a:lvl1pPr>
              <a:defRPr sz="3780"/>
            </a:lvl1pPr>
          </a:lstStyle>
          <a:p>
            <a:r>
              <a:rPr lang="pt-BR" smtClean="0"/>
              <a:t>Clique para editar o título mestre</a:t>
            </a:r>
            <a:endParaRPr lang="en-US" dirty="0"/>
          </a:p>
        </p:txBody>
      </p:sp>
      <p:sp>
        <p:nvSpPr>
          <p:cNvPr id="3" name="Content Placeholder 2"/>
          <p:cNvSpPr>
            <a:spLocks noGrp="1"/>
          </p:cNvSpPr>
          <p:nvPr>
            <p:ph idx="1"/>
          </p:nvPr>
        </p:nvSpPr>
        <p:spPr>
          <a:xfrm>
            <a:off x="4591306" y="2591766"/>
            <a:ext cx="5467380" cy="12792138"/>
          </a:xfrm>
        </p:spPr>
        <p:txBody>
          <a:bodyPr/>
          <a:lstStyle>
            <a:lvl1pPr>
              <a:defRPr sz="3780"/>
            </a:lvl1pPr>
            <a:lvl2pPr>
              <a:defRPr sz="3307"/>
            </a:lvl2pPr>
            <a:lvl3pPr>
              <a:defRPr sz="2835"/>
            </a:lvl3pPr>
            <a:lvl4pPr>
              <a:defRPr sz="2362"/>
            </a:lvl4pPr>
            <a:lvl5pPr>
              <a:defRPr sz="2362"/>
            </a:lvl5pPr>
            <a:lvl6pPr>
              <a:defRPr sz="2362"/>
            </a:lvl6pPr>
            <a:lvl7pPr>
              <a:defRPr sz="2362"/>
            </a:lvl7pPr>
            <a:lvl8pPr>
              <a:defRPr sz="2362"/>
            </a:lvl8pPr>
            <a:lvl9pPr>
              <a:defRPr sz="2362"/>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743890" y="5400199"/>
            <a:ext cx="3483205" cy="10004536"/>
          </a:xfrm>
        </p:spPr>
        <p:txBody>
          <a:bodyPr/>
          <a:lstStyle>
            <a:lvl1pPr marL="0" indent="0">
              <a:buNone/>
              <a:defRPr sz="1890"/>
            </a:lvl1pPr>
            <a:lvl2pPr marL="539999" indent="0">
              <a:buNone/>
              <a:defRPr sz="1654"/>
            </a:lvl2pPr>
            <a:lvl3pPr marL="1079998" indent="0">
              <a:buNone/>
              <a:defRPr sz="1417"/>
            </a:lvl3pPr>
            <a:lvl4pPr marL="1619997" indent="0">
              <a:buNone/>
              <a:defRPr sz="1181"/>
            </a:lvl4pPr>
            <a:lvl5pPr marL="2159996" indent="0">
              <a:buNone/>
              <a:defRPr sz="1181"/>
            </a:lvl5pPr>
            <a:lvl6pPr marL="2699995" indent="0">
              <a:buNone/>
              <a:defRPr sz="1181"/>
            </a:lvl6pPr>
            <a:lvl7pPr marL="3239994" indent="0">
              <a:buNone/>
              <a:defRPr sz="1181"/>
            </a:lvl7pPr>
            <a:lvl8pPr marL="3779992" indent="0">
              <a:buNone/>
              <a:defRPr sz="1181"/>
            </a:lvl8pPr>
            <a:lvl9pPr marL="4319991" indent="0">
              <a:buNone/>
              <a:defRPr sz="1181"/>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64918E2A-1C6E-434F-9D70-F583C32FE746}" type="datetimeFigureOut">
              <a:rPr lang="pt-BR" smtClean="0"/>
              <a:t>19/08/2015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83D0FD6-EAB5-49A2-8671-16A02E43D14E}" type="slidenum">
              <a:rPr lang="pt-BR" smtClean="0"/>
              <a:t>‹#›</a:t>
            </a:fld>
            <a:endParaRPr lang="pt-BR"/>
          </a:p>
        </p:txBody>
      </p:sp>
    </p:spTree>
    <p:extLst>
      <p:ext uri="{BB962C8B-B14F-4D97-AF65-F5344CB8AC3E}">
        <p14:creationId xmlns:p14="http://schemas.microsoft.com/office/powerpoint/2010/main" val="1230208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743890" y="1200044"/>
            <a:ext cx="3483205" cy="4200155"/>
          </a:xfrm>
        </p:spPr>
        <p:txBody>
          <a:bodyPr anchor="b"/>
          <a:lstStyle>
            <a:lvl1pPr>
              <a:defRPr sz="378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4591306" y="2591766"/>
            <a:ext cx="5467380" cy="12792138"/>
          </a:xfrm>
        </p:spPr>
        <p:txBody>
          <a:bodyPr anchor="t"/>
          <a:lstStyle>
            <a:lvl1pPr marL="0" indent="0">
              <a:buNone/>
              <a:defRPr sz="3780"/>
            </a:lvl1pPr>
            <a:lvl2pPr marL="539999" indent="0">
              <a:buNone/>
              <a:defRPr sz="3307"/>
            </a:lvl2pPr>
            <a:lvl3pPr marL="1079998" indent="0">
              <a:buNone/>
              <a:defRPr sz="2835"/>
            </a:lvl3pPr>
            <a:lvl4pPr marL="1619997" indent="0">
              <a:buNone/>
              <a:defRPr sz="2362"/>
            </a:lvl4pPr>
            <a:lvl5pPr marL="2159996" indent="0">
              <a:buNone/>
              <a:defRPr sz="2362"/>
            </a:lvl5pPr>
            <a:lvl6pPr marL="2699995" indent="0">
              <a:buNone/>
              <a:defRPr sz="2362"/>
            </a:lvl6pPr>
            <a:lvl7pPr marL="3239994" indent="0">
              <a:buNone/>
              <a:defRPr sz="2362"/>
            </a:lvl7pPr>
            <a:lvl8pPr marL="3779992" indent="0">
              <a:buNone/>
              <a:defRPr sz="2362"/>
            </a:lvl8pPr>
            <a:lvl9pPr marL="4319991" indent="0">
              <a:buNone/>
              <a:defRPr sz="2362"/>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743890" y="5400199"/>
            <a:ext cx="3483205" cy="10004536"/>
          </a:xfrm>
        </p:spPr>
        <p:txBody>
          <a:bodyPr/>
          <a:lstStyle>
            <a:lvl1pPr marL="0" indent="0">
              <a:buNone/>
              <a:defRPr sz="1890"/>
            </a:lvl1pPr>
            <a:lvl2pPr marL="539999" indent="0">
              <a:buNone/>
              <a:defRPr sz="1654"/>
            </a:lvl2pPr>
            <a:lvl3pPr marL="1079998" indent="0">
              <a:buNone/>
              <a:defRPr sz="1417"/>
            </a:lvl3pPr>
            <a:lvl4pPr marL="1619997" indent="0">
              <a:buNone/>
              <a:defRPr sz="1181"/>
            </a:lvl4pPr>
            <a:lvl5pPr marL="2159996" indent="0">
              <a:buNone/>
              <a:defRPr sz="1181"/>
            </a:lvl5pPr>
            <a:lvl6pPr marL="2699995" indent="0">
              <a:buNone/>
              <a:defRPr sz="1181"/>
            </a:lvl6pPr>
            <a:lvl7pPr marL="3239994" indent="0">
              <a:buNone/>
              <a:defRPr sz="1181"/>
            </a:lvl7pPr>
            <a:lvl8pPr marL="3779992" indent="0">
              <a:buNone/>
              <a:defRPr sz="1181"/>
            </a:lvl8pPr>
            <a:lvl9pPr marL="4319991" indent="0">
              <a:buNone/>
              <a:defRPr sz="1181"/>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64918E2A-1C6E-434F-9D70-F583C32FE746}" type="datetimeFigureOut">
              <a:rPr lang="pt-BR" smtClean="0"/>
              <a:t>19/08/2015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83D0FD6-EAB5-49A2-8671-16A02E43D14E}" type="slidenum">
              <a:rPr lang="pt-BR" smtClean="0"/>
              <a:t>‹#›</a:t>
            </a:fld>
            <a:endParaRPr lang="pt-BR"/>
          </a:p>
        </p:txBody>
      </p:sp>
    </p:spTree>
    <p:extLst>
      <p:ext uri="{BB962C8B-B14F-4D97-AF65-F5344CB8AC3E}">
        <p14:creationId xmlns:p14="http://schemas.microsoft.com/office/powerpoint/2010/main" val="3045976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42484" y="958373"/>
            <a:ext cx="9314796" cy="3479296"/>
          </a:xfrm>
          <a:prstGeom prst="rect">
            <a:avLst/>
          </a:prstGeom>
        </p:spPr>
        <p:txBody>
          <a:bodyPr vert="horz" lIns="91440" tIns="45720" rIns="91440" bIns="45720" rtlCol="0" anchor="ctr">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742484" y="4791843"/>
            <a:ext cx="9314796" cy="11421255"/>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742484" y="16683952"/>
            <a:ext cx="2429947" cy="958369"/>
          </a:xfrm>
          <a:prstGeom prst="rect">
            <a:avLst/>
          </a:prstGeom>
        </p:spPr>
        <p:txBody>
          <a:bodyPr vert="horz" lIns="91440" tIns="45720" rIns="91440" bIns="45720" rtlCol="0" anchor="ctr"/>
          <a:lstStyle>
            <a:lvl1pPr algn="l">
              <a:defRPr sz="1417">
                <a:solidFill>
                  <a:schemeClr val="tx1">
                    <a:tint val="75000"/>
                  </a:schemeClr>
                </a:solidFill>
              </a:defRPr>
            </a:lvl1pPr>
          </a:lstStyle>
          <a:p>
            <a:fld id="{64918E2A-1C6E-434F-9D70-F583C32FE746}" type="datetimeFigureOut">
              <a:rPr lang="pt-BR" smtClean="0"/>
              <a:t>19/08/2015</a:t>
            </a:fld>
            <a:endParaRPr lang="pt-BR"/>
          </a:p>
        </p:txBody>
      </p:sp>
      <p:sp>
        <p:nvSpPr>
          <p:cNvPr id="5" name="Footer Placeholder 4"/>
          <p:cNvSpPr>
            <a:spLocks noGrp="1"/>
          </p:cNvSpPr>
          <p:nvPr>
            <p:ph type="ftr" sz="quarter" idx="3"/>
          </p:nvPr>
        </p:nvSpPr>
        <p:spPr>
          <a:xfrm>
            <a:off x="3577422" y="16683952"/>
            <a:ext cx="3644920" cy="958369"/>
          </a:xfrm>
          <a:prstGeom prst="rect">
            <a:avLst/>
          </a:prstGeom>
        </p:spPr>
        <p:txBody>
          <a:bodyPr vert="horz" lIns="91440" tIns="45720" rIns="91440" bIns="45720" rtlCol="0" anchor="ctr"/>
          <a:lstStyle>
            <a:lvl1pPr algn="ctr">
              <a:defRPr sz="1417">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7627332" y="16683952"/>
            <a:ext cx="2429947" cy="958369"/>
          </a:xfrm>
          <a:prstGeom prst="rect">
            <a:avLst/>
          </a:prstGeom>
        </p:spPr>
        <p:txBody>
          <a:bodyPr vert="horz" lIns="91440" tIns="45720" rIns="91440" bIns="45720" rtlCol="0" anchor="ctr"/>
          <a:lstStyle>
            <a:lvl1pPr algn="r">
              <a:defRPr sz="1417">
                <a:solidFill>
                  <a:schemeClr val="tx1">
                    <a:tint val="75000"/>
                  </a:schemeClr>
                </a:solidFill>
              </a:defRPr>
            </a:lvl1pPr>
          </a:lstStyle>
          <a:p>
            <a:fld id="{483D0FD6-EAB5-49A2-8671-16A02E43D14E}" type="slidenum">
              <a:rPr lang="pt-BR" smtClean="0"/>
              <a:t>‹#›</a:t>
            </a:fld>
            <a:endParaRPr lang="pt-BR"/>
          </a:p>
        </p:txBody>
      </p:sp>
    </p:spTree>
    <p:extLst>
      <p:ext uri="{BB962C8B-B14F-4D97-AF65-F5344CB8AC3E}">
        <p14:creationId xmlns:p14="http://schemas.microsoft.com/office/powerpoint/2010/main" val="14665860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79998" rtl="0" eaLnBrk="1" latinLnBrk="0" hangingPunct="1">
        <a:lnSpc>
          <a:spcPct val="90000"/>
        </a:lnSpc>
        <a:spcBef>
          <a:spcPct val="0"/>
        </a:spcBef>
        <a:buNone/>
        <a:defRPr sz="5197" kern="1200">
          <a:solidFill>
            <a:schemeClr val="tx1"/>
          </a:solidFill>
          <a:latin typeface="+mj-lt"/>
          <a:ea typeface="+mj-ea"/>
          <a:cs typeface="+mj-cs"/>
        </a:defRPr>
      </a:lvl1pPr>
    </p:titleStyle>
    <p:bodyStyle>
      <a:lvl1pPr marL="269999" indent="-269999" algn="l" defTabSz="1079998" rtl="0" eaLnBrk="1" latinLnBrk="0" hangingPunct="1">
        <a:lnSpc>
          <a:spcPct val="90000"/>
        </a:lnSpc>
        <a:spcBef>
          <a:spcPts val="1181"/>
        </a:spcBef>
        <a:buFont typeface="Arial" panose="020B0604020202020204" pitchFamily="34" charset="0"/>
        <a:buChar char="•"/>
        <a:defRPr sz="3307" kern="1200">
          <a:solidFill>
            <a:schemeClr val="tx1"/>
          </a:solidFill>
          <a:latin typeface="+mn-lt"/>
          <a:ea typeface="+mn-ea"/>
          <a:cs typeface="+mn-cs"/>
        </a:defRPr>
      </a:lvl1pPr>
      <a:lvl2pPr marL="809998" indent="-269999" algn="l" defTabSz="1079998" rtl="0" eaLnBrk="1" latinLnBrk="0" hangingPunct="1">
        <a:lnSpc>
          <a:spcPct val="90000"/>
        </a:lnSpc>
        <a:spcBef>
          <a:spcPts val="591"/>
        </a:spcBef>
        <a:buFont typeface="Arial" panose="020B0604020202020204" pitchFamily="34" charset="0"/>
        <a:buChar char="•"/>
        <a:defRPr sz="2835" kern="1200">
          <a:solidFill>
            <a:schemeClr val="tx1"/>
          </a:solidFill>
          <a:latin typeface="+mn-lt"/>
          <a:ea typeface="+mn-ea"/>
          <a:cs typeface="+mn-cs"/>
        </a:defRPr>
      </a:lvl2pPr>
      <a:lvl3pPr marL="1349997" indent="-269999" algn="l" defTabSz="1079998" rtl="0" eaLnBrk="1" latinLnBrk="0" hangingPunct="1">
        <a:lnSpc>
          <a:spcPct val="90000"/>
        </a:lnSpc>
        <a:spcBef>
          <a:spcPts val="591"/>
        </a:spcBef>
        <a:buFont typeface="Arial" panose="020B0604020202020204" pitchFamily="34" charset="0"/>
        <a:buChar char="•"/>
        <a:defRPr sz="2362" kern="1200">
          <a:solidFill>
            <a:schemeClr val="tx1"/>
          </a:solidFill>
          <a:latin typeface="+mn-lt"/>
          <a:ea typeface="+mn-ea"/>
          <a:cs typeface="+mn-cs"/>
        </a:defRPr>
      </a:lvl3pPr>
      <a:lvl4pPr marL="1889996" indent="-269999" algn="l" defTabSz="1079998"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4pPr>
      <a:lvl5pPr marL="2429995" indent="-269999" algn="l" defTabSz="1079998"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5pPr>
      <a:lvl6pPr marL="2969994" indent="-269999" algn="l" defTabSz="1079998"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6pPr>
      <a:lvl7pPr marL="3509993" indent="-269999" algn="l" defTabSz="1079998"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7pPr>
      <a:lvl8pPr marL="4049992" indent="-269999" algn="l" defTabSz="1079998"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8pPr>
      <a:lvl9pPr marL="4589991" indent="-269999" algn="l" defTabSz="1079998"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9pPr>
    </p:bodyStyle>
    <p:otherStyle>
      <a:defPPr>
        <a:defRPr lang="en-US"/>
      </a:defPPr>
      <a:lvl1pPr marL="0" algn="l" defTabSz="1079998" rtl="0" eaLnBrk="1" latinLnBrk="0" hangingPunct="1">
        <a:defRPr sz="2126" kern="1200">
          <a:solidFill>
            <a:schemeClr val="tx1"/>
          </a:solidFill>
          <a:latin typeface="+mn-lt"/>
          <a:ea typeface="+mn-ea"/>
          <a:cs typeface="+mn-cs"/>
        </a:defRPr>
      </a:lvl1pPr>
      <a:lvl2pPr marL="539999" algn="l" defTabSz="1079998" rtl="0" eaLnBrk="1" latinLnBrk="0" hangingPunct="1">
        <a:defRPr sz="2126" kern="1200">
          <a:solidFill>
            <a:schemeClr val="tx1"/>
          </a:solidFill>
          <a:latin typeface="+mn-lt"/>
          <a:ea typeface="+mn-ea"/>
          <a:cs typeface="+mn-cs"/>
        </a:defRPr>
      </a:lvl2pPr>
      <a:lvl3pPr marL="1079998" algn="l" defTabSz="1079998" rtl="0" eaLnBrk="1" latinLnBrk="0" hangingPunct="1">
        <a:defRPr sz="2126" kern="1200">
          <a:solidFill>
            <a:schemeClr val="tx1"/>
          </a:solidFill>
          <a:latin typeface="+mn-lt"/>
          <a:ea typeface="+mn-ea"/>
          <a:cs typeface="+mn-cs"/>
        </a:defRPr>
      </a:lvl3pPr>
      <a:lvl4pPr marL="1619997" algn="l" defTabSz="1079998" rtl="0" eaLnBrk="1" latinLnBrk="0" hangingPunct="1">
        <a:defRPr sz="2126" kern="1200">
          <a:solidFill>
            <a:schemeClr val="tx1"/>
          </a:solidFill>
          <a:latin typeface="+mn-lt"/>
          <a:ea typeface="+mn-ea"/>
          <a:cs typeface="+mn-cs"/>
        </a:defRPr>
      </a:lvl4pPr>
      <a:lvl5pPr marL="2159996" algn="l" defTabSz="1079998" rtl="0" eaLnBrk="1" latinLnBrk="0" hangingPunct="1">
        <a:defRPr sz="2126" kern="1200">
          <a:solidFill>
            <a:schemeClr val="tx1"/>
          </a:solidFill>
          <a:latin typeface="+mn-lt"/>
          <a:ea typeface="+mn-ea"/>
          <a:cs typeface="+mn-cs"/>
        </a:defRPr>
      </a:lvl5pPr>
      <a:lvl6pPr marL="2699995" algn="l" defTabSz="1079998" rtl="0" eaLnBrk="1" latinLnBrk="0" hangingPunct="1">
        <a:defRPr sz="2126" kern="1200">
          <a:solidFill>
            <a:schemeClr val="tx1"/>
          </a:solidFill>
          <a:latin typeface="+mn-lt"/>
          <a:ea typeface="+mn-ea"/>
          <a:cs typeface="+mn-cs"/>
        </a:defRPr>
      </a:lvl6pPr>
      <a:lvl7pPr marL="3239994" algn="l" defTabSz="1079998" rtl="0" eaLnBrk="1" latinLnBrk="0" hangingPunct="1">
        <a:defRPr sz="2126" kern="1200">
          <a:solidFill>
            <a:schemeClr val="tx1"/>
          </a:solidFill>
          <a:latin typeface="+mn-lt"/>
          <a:ea typeface="+mn-ea"/>
          <a:cs typeface="+mn-cs"/>
        </a:defRPr>
      </a:lvl7pPr>
      <a:lvl8pPr marL="3779992" algn="l" defTabSz="1079998" rtl="0" eaLnBrk="1" latinLnBrk="0" hangingPunct="1">
        <a:defRPr sz="2126" kern="1200">
          <a:solidFill>
            <a:schemeClr val="tx1"/>
          </a:solidFill>
          <a:latin typeface="+mn-lt"/>
          <a:ea typeface="+mn-ea"/>
          <a:cs typeface="+mn-cs"/>
        </a:defRPr>
      </a:lvl8pPr>
      <a:lvl9pPr marL="4319991" algn="l" defTabSz="1079998" rtl="0" eaLnBrk="1" latinLnBrk="0" hangingPunct="1">
        <a:defRPr sz="212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placeliuast@gmail.co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ixaDeTexto 6"/>
          <p:cNvSpPr txBox="1"/>
          <p:nvPr/>
        </p:nvSpPr>
        <p:spPr>
          <a:xfrm>
            <a:off x="0" y="372533"/>
            <a:ext cx="10799763" cy="1107996"/>
          </a:xfrm>
          <a:prstGeom prst="rect">
            <a:avLst/>
          </a:prstGeom>
          <a:noFill/>
        </p:spPr>
        <p:txBody>
          <a:bodyPr wrap="square" rtlCol="0">
            <a:spAutoFit/>
          </a:bodyPr>
          <a:lstStyle/>
          <a:p>
            <a:pPr algn="ctr"/>
            <a:r>
              <a:rPr lang="pt-BR" sz="6600" b="1" dirty="0" smtClean="0">
                <a:solidFill>
                  <a:schemeClr val="tx1">
                    <a:lumMod val="95000"/>
                    <a:lumOff val="5000"/>
                  </a:schemeClr>
                </a:solidFill>
              </a:rPr>
              <a:t>Convite (1ª Circular)</a:t>
            </a:r>
            <a:endParaRPr lang="pt-BR" sz="6600" b="1" dirty="0">
              <a:solidFill>
                <a:schemeClr val="tx1">
                  <a:lumMod val="95000"/>
                  <a:lumOff val="5000"/>
                </a:schemeClr>
              </a:solidFill>
            </a:endParaRPr>
          </a:p>
        </p:txBody>
      </p:sp>
      <p:sp>
        <p:nvSpPr>
          <p:cNvPr id="8" name="CaixaDeTexto 7"/>
          <p:cNvSpPr txBox="1"/>
          <p:nvPr/>
        </p:nvSpPr>
        <p:spPr>
          <a:xfrm>
            <a:off x="0" y="1480529"/>
            <a:ext cx="10799763" cy="17389376"/>
          </a:xfrm>
          <a:prstGeom prst="rect">
            <a:avLst/>
          </a:prstGeom>
          <a:noFill/>
        </p:spPr>
        <p:txBody>
          <a:bodyPr wrap="square" rtlCol="0">
            <a:spAutoFit/>
          </a:bodyPr>
          <a:lstStyle/>
          <a:p>
            <a:pPr algn="ctr"/>
            <a:r>
              <a:rPr lang="pt-BR" sz="4000" b="1" i="0" dirty="0" smtClean="0">
                <a:solidFill>
                  <a:srgbClr val="222222"/>
                </a:solidFill>
                <a:effectLst/>
                <a:latin typeface="arial" panose="020B0604020202020204" pitchFamily="34" charset="0"/>
              </a:rPr>
              <a:t>I EMI LACELI – ENCONTRO DE MOBILIDADE E IDIOMAS UFRPE</a:t>
            </a:r>
          </a:p>
          <a:p>
            <a:pPr algn="ctr"/>
            <a:r>
              <a:rPr lang="pt-BR" sz="4000" b="1" i="0" dirty="0" smtClean="0">
                <a:solidFill>
                  <a:srgbClr val="222222"/>
                </a:solidFill>
                <a:effectLst/>
                <a:latin typeface="arial" panose="020B0604020202020204" pitchFamily="34" charset="0"/>
              </a:rPr>
              <a:t>30 de Outubro de 2015</a:t>
            </a:r>
            <a:endParaRPr lang="pt-BR" sz="3100" b="1" i="0" dirty="0" smtClean="0">
              <a:solidFill>
                <a:srgbClr val="222222"/>
              </a:solidFill>
              <a:effectLst/>
              <a:latin typeface="arial" panose="020B0604020202020204" pitchFamily="34" charset="0"/>
            </a:endParaRPr>
          </a:p>
          <a:p>
            <a:r>
              <a:rPr lang="pt-BR" sz="3100" b="1" i="0" dirty="0" smtClean="0">
                <a:solidFill>
                  <a:srgbClr val="222222"/>
                </a:solidFill>
                <a:effectLst/>
                <a:latin typeface="arial" panose="020B0604020202020204" pitchFamily="34" charset="0"/>
              </a:rPr>
              <a:t> </a:t>
            </a:r>
          </a:p>
          <a:p>
            <a:pPr algn="just"/>
            <a:r>
              <a:rPr lang="pt-BR" sz="2800" b="1" i="0" dirty="0" smtClean="0">
                <a:solidFill>
                  <a:srgbClr val="222222"/>
                </a:solidFill>
                <a:effectLst/>
                <a:latin typeface="arial" panose="020B0604020202020204" pitchFamily="34" charset="0"/>
              </a:rPr>
              <a:t>Queremos convidar você para participar de nosso I Encontro de Mobilidade e Idiomas da UFRPE! Este é um evento do Grupo de Pesquisa LACELI/CNPq (Linguagem, Ação, Crítica e Educação em Língua Inglesa) em parceria com a Assessoria de Cooperação Internacional da UFRPE e com professores e alunos da UFPE.</a:t>
            </a:r>
          </a:p>
          <a:p>
            <a:pPr algn="just"/>
            <a:r>
              <a:rPr lang="pt-BR" sz="2800" b="1" i="0" dirty="0" smtClean="0">
                <a:solidFill>
                  <a:srgbClr val="222222"/>
                </a:solidFill>
                <a:effectLst/>
                <a:latin typeface="arial" panose="020B0604020202020204" pitchFamily="34" charset="0"/>
              </a:rPr>
              <a:t/>
            </a:r>
            <a:br>
              <a:rPr lang="pt-BR" sz="2800" b="1" i="0" dirty="0" smtClean="0">
                <a:solidFill>
                  <a:srgbClr val="222222"/>
                </a:solidFill>
                <a:effectLst/>
                <a:latin typeface="arial" panose="020B0604020202020204" pitchFamily="34" charset="0"/>
              </a:rPr>
            </a:br>
            <a:endParaRPr lang="pt-BR" sz="2800" b="1" i="0" dirty="0" smtClean="0">
              <a:solidFill>
                <a:srgbClr val="222222"/>
              </a:solidFill>
              <a:effectLst/>
              <a:latin typeface="arial" panose="020B0604020202020204" pitchFamily="34" charset="0"/>
            </a:endParaRPr>
          </a:p>
          <a:p>
            <a:pPr algn="just"/>
            <a:r>
              <a:rPr lang="pt-BR" sz="2800" b="1" i="0" dirty="0" smtClean="0">
                <a:solidFill>
                  <a:srgbClr val="222222"/>
                </a:solidFill>
                <a:effectLst/>
                <a:latin typeface="arial" panose="020B0604020202020204" pitchFamily="34" charset="0"/>
              </a:rPr>
              <a:t>Discutiremos durante um dia inteiro o papel dos idiomas estrangeiros na internacionalização da universidade brasileira, além de darmos dicas sobre como ingressar em programas de mobilidade através da universidade. Traremos também alunos que passaram por esses programas de mobilidade, para que compartilhem suas experiências com todos!</a:t>
            </a:r>
          </a:p>
          <a:p>
            <a:pPr algn="just"/>
            <a:r>
              <a:rPr lang="pt-BR" sz="2800" b="1" i="0" dirty="0" smtClean="0">
                <a:solidFill>
                  <a:srgbClr val="222222"/>
                </a:solidFill>
                <a:effectLst/>
                <a:latin typeface="arial" panose="020B0604020202020204" pitchFamily="34" charset="0"/>
              </a:rPr>
              <a:t/>
            </a:r>
            <a:br>
              <a:rPr lang="pt-BR" sz="2800" b="1" i="0" dirty="0" smtClean="0">
                <a:solidFill>
                  <a:srgbClr val="222222"/>
                </a:solidFill>
                <a:effectLst/>
                <a:latin typeface="arial" panose="020B0604020202020204" pitchFamily="34" charset="0"/>
              </a:rPr>
            </a:br>
            <a:endParaRPr lang="pt-BR" sz="2800" b="1" i="0" dirty="0" smtClean="0">
              <a:solidFill>
                <a:srgbClr val="222222"/>
              </a:solidFill>
              <a:effectLst/>
              <a:latin typeface="arial" panose="020B0604020202020204" pitchFamily="34" charset="0"/>
            </a:endParaRPr>
          </a:p>
          <a:p>
            <a:pPr algn="ctr"/>
            <a:r>
              <a:rPr lang="pt-BR" sz="4400" b="1" i="0" dirty="0" smtClean="0">
                <a:solidFill>
                  <a:srgbClr val="222222"/>
                </a:solidFill>
                <a:effectLst/>
                <a:latin typeface="arial" panose="020B0604020202020204" pitchFamily="34" charset="0"/>
              </a:rPr>
              <a:t>Estamos esperando por você!!!</a:t>
            </a:r>
          </a:p>
          <a:p>
            <a:pPr algn="ctr"/>
            <a:r>
              <a:rPr lang="pt-BR" sz="4400" b="1" dirty="0" smtClean="0">
                <a:solidFill>
                  <a:srgbClr val="222222"/>
                </a:solidFill>
                <a:latin typeface="arial" panose="020B0604020202020204" pitchFamily="34" charset="0"/>
              </a:rPr>
              <a:t>Inscrições até </a:t>
            </a:r>
            <a:r>
              <a:rPr lang="pt-BR" sz="4400" b="1" u="sng" dirty="0" smtClean="0">
                <a:solidFill>
                  <a:srgbClr val="222222"/>
                </a:solidFill>
                <a:latin typeface="arial" panose="020B0604020202020204" pitchFamily="34" charset="0"/>
              </a:rPr>
              <a:t>20 de setembro de 2015</a:t>
            </a:r>
            <a:r>
              <a:rPr lang="pt-BR" sz="4400" b="1" dirty="0" smtClean="0">
                <a:solidFill>
                  <a:srgbClr val="222222"/>
                </a:solidFill>
                <a:latin typeface="arial" panose="020B0604020202020204" pitchFamily="34" charset="0"/>
              </a:rPr>
              <a:t>!</a:t>
            </a:r>
            <a:endParaRPr lang="pt-BR" sz="4400" b="1" i="0" dirty="0" smtClean="0">
              <a:solidFill>
                <a:srgbClr val="222222"/>
              </a:solidFill>
              <a:effectLst/>
              <a:latin typeface="arial" panose="020B0604020202020204" pitchFamily="34" charset="0"/>
            </a:endParaRPr>
          </a:p>
          <a:p>
            <a:endParaRPr lang="pt-BR" sz="2800" b="1" i="0" dirty="0" smtClean="0">
              <a:solidFill>
                <a:srgbClr val="222222"/>
              </a:solidFill>
              <a:effectLst/>
              <a:latin typeface="arial" panose="020B0604020202020204" pitchFamily="34" charset="0"/>
            </a:endParaRPr>
          </a:p>
          <a:p>
            <a:r>
              <a:rPr lang="pt-BR" sz="3100" b="1" i="0" dirty="0" smtClean="0">
                <a:solidFill>
                  <a:srgbClr val="222222"/>
                </a:solidFill>
                <a:effectLst/>
                <a:latin typeface="arial" panose="020B0604020202020204" pitchFamily="34" charset="0"/>
              </a:rPr>
              <a:t> </a:t>
            </a:r>
            <a:r>
              <a:rPr lang="pt-BR" sz="3100" b="1" i="0" dirty="0" smtClean="0">
                <a:solidFill>
                  <a:srgbClr val="C00000"/>
                </a:solidFill>
                <a:effectLst/>
                <a:latin typeface="arial" panose="020B0604020202020204" pitchFamily="34" charset="0"/>
              </a:rPr>
              <a:t>Inscreva-se já pelo e-mail </a:t>
            </a:r>
            <a:r>
              <a:rPr lang="pt-BR" sz="3100" b="1" i="0" dirty="0" smtClean="0">
                <a:solidFill>
                  <a:srgbClr val="C00000"/>
                </a:solidFill>
                <a:effectLst/>
                <a:latin typeface="arial" panose="020B0604020202020204" pitchFamily="34" charset="0"/>
                <a:hlinkClick r:id="rId2"/>
              </a:rPr>
              <a:t>gplaceliuast@gmail.com</a:t>
            </a:r>
            <a:endParaRPr lang="pt-BR" sz="3100" b="1" i="0" dirty="0" smtClean="0">
              <a:solidFill>
                <a:srgbClr val="C00000"/>
              </a:solidFill>
              <a:effectLst/>
              <a:latin typeface="arial" panose="020B0604020202020204" pitchFamily="34" charset="0"/>
            </a:endParaRPr>
          </a:p>
          <a:p>
            <a:endParaRPr lang="pt-BR" sz="3100" b="1" dirty="0">
              <a:solidFill>
                <a:srgbClr val="222222"/>
              </a:solidFill>
              <a:latin typeface="arial" panose="020B0604020202020204" pitchFamily="34" charset="0"/>
            </a:endParaRPr>
          </a:p>
          <a:p>
            <a:pPr algn="ctr"/>
            <a:r>
              <a:rPr lang="pt-BR" sz="3100" b="1" i="0" dirty="0" smtClean="0">
                <a:solidFill>
                  <a:srgbClr val="222222"/>
                </a:solidFill>
                <a:effectLst/>
                <a:latin typeface="arial" panose="020B0604020202020204" pitchFamily="34" charset="0"/>
              </a:rPr>
              <a:t>Para participar é só preencher a ficha de inscrição disponível em anexo e mandar seu resumo do </a:t>
            </a:r>
            <a:r>
              <a:rPr lang="pt-BR" sz="3100" b="1" i="0" dirty="0" err="1" smtClean="0">
                <a:solidFill>
                  <a:srgbClr val="222222"/>
                </a:solidFill>
                <a:effectLst/>
                <a:latin typeface="arial" panose="020B0604020202020204" pitchFamily="34" charset="0"/>
              </a:rPr>
              <a:t>poster</a:t>
            </a:r>
            <a:r>
              <a:rPr lang="pt-BR" sz="3100" b="1" i="0" dirty="0" smtClean="0">
                <a:solidFill>
                  <a:srgbClr val="222222"/>
                </a:solidFill>
                <a:effectLst/>
                <a:latin typeface="arial" panose="020B0604020202020204" pitchFamily="34" charset="0"/>
              </a:rPr>
              <a:t> (de 50 a 100 palavras e 03 palavras-chave</a:t>
            </a:r>
            <a:r>
              <a:rPr lang="pt-BR" sz="3100" b="1" dirty="0" smtClean="0">
                <a:solidFill>
                  <a:srgbClr val="222222"/>
                </a:solidFill>
                <a:latin typeface="arial" panose="020B0604020202020204" pitchFamily="34" charset="0"/>
              </a:rPr>
              <a:t>, caso vá apresentar trabalho, </a:t>
            </a:r>
            <a:r>
              <a:rPr lang="pt-BR" sz="3100" b="1" i="0" dirty="0" smtClean="0">
                <a:solidFill>
                  <a:srgbClr val="222222"/>
                </a:solidFill>
                <a:effectLst/>
                <a:latin typeface="arial" panose="020B0604020202020204" pitchFamily="34" charset="0"/>
              </a:rPr>
              <a:t>em formato .</a:t>
            </a:r>
            <a:r>
              <a:rPr lang="pt-BR" sz="3100" b="1" i="0" dirty="0" err="1" smtClean="0">
                <a:solidFill>
                  <a:srgbClr val="222222"/>
                </a:solidFill>
                <a:effectLst/>
                <a:latin typeface="arial" panose="020B0604020202020204" pitchFamily="34" charset="0"/>
              </a:rPr>
              <a:t>doc</a:t>
            </a:r>
            <a:r>
              <a:rPr lang="pt-BR" sz="3100" b="1" i="0" dirty="0" smtClean="0">
                <a:solidFill>
                  <a:srgbClr val="222222"/>
                </a:solidFill>
                <a:effectLst/>
                <a:latin typeface="arial" panose="020B0604020202020204" pitchFamily="34" charset="0"/>
              </a:rPr>
              <a:t> (WORD), com o nome do arquivo da seguinte forma: sobrenome autor e primeiro nome - </a:t>
            </a:r>
            <a:r>
              <a:rPr lang="pt-BR" sz="3100" b="1" i="0" dirty="0" err="1" smtClean="0">
                <a:solidFill>
                  <a:srgbClr val="222222"/>
                </a:solidFill>
                <a:effectLst/>
                <a:latin typeface="arial" panose="020B0604020202020204" pitchFamily="34" charset="0"/>
              </a:rPr>
              <a:t>ex</a:t>
            </a:r>
            <a:r>
              <a:rPr lang="pt-BR" sz="3100" b="1" i="0" dirty="0" smtClean="0">
                <a:solidFill>
                  <a:srgbClr val="222222"/>
                </a:solidFill>
                <a:effectLst/>
                <a:latin typeface="arial" panose="020B0604020202020204" pitchFamily="34" charset="0"/>
              </a:rPr>
              <a:t>: </a:t>
            </a:r>
            <a:r>
              <a:rPr lang="pt-BR" sz="3100" b="1" i="0" dirty="0" err="1" smtClean="0">
                <a:solidFill>
                  <a:srgbClr val="222222"/>
                </a:solidFill>
                <a:effectLst/>
                <a:latin typeface="arial" panose="020B0604020202020204" pitchFamily="34" charset="0"/>
              </a:rPr>
              <a:t>SilvaJoao</a:t>
            </a:r>
            <a:r>
              <a:rPr lang="pt-BR" sz="3100" b="1" i="0" dirty="0" smtClean="0">
                <a:solidFill>
                  <a:srgbClr val="222222"/>
                </a:solidFill>
                <a:effectLst/>
                <a:latin typeface="arial" panose="020B0604020202020204" pitchFamily="34" charset="0"/>
              </a:rPr>
              <a:t>).</a:t>
            </a:r>
          </a:p>
          <a:p>
            <a:endParaRPr lang="pt-BR" sz="3100" b="1" i="0" dirty="0" smtClean="0">
              <a:solidFill>
                <a:srgbClr val="222222"/>
              </a:solidFill>
              <a:effectLst/>
              <a:latin typeface="arial" panose="020B0604020202020204" pitchFamily="34" charset="0"/>
            </a:endParaRPr>
          </a:p>
          <a:p>
            <a:r>
              <a:rPr lang="pt-BR" sz="2000" b="1" i="0" dirty="0" err="1" smtClean="0">
                <a:solidFill>
                  <a:srgbClr val="222222"/>
                </a:solidFill>
                <a:effectLst/>
                <a:latin typeface="arial" panose="020B0604020202020204" pitchFamily="34" charset="0"/>
              </a:rPr>
              <a:t>Obs</a:t>
            </a:r>
            <a:r>
              <a:rPr lang="pt-BR" sz="2000" b="1" i="0" dirty="0" smtClean="0">
                <a:solidFill>
                  <a:srgbClr val="222222"/>
                </a:solidFill>
                <a:effectLst/>
                <a:latin typeface="arial" panose="020B0604020202020204" pitchFamily="34" charset="0"/>
              </a:rPr>
              <a:t>: em data posterior ao evento, enviaremos certificados digitais a todos os participantes que tiveram ao menos 75% de frequência no evento.</a:t>
            </a:r>
          </a:p>
          <a:p>
            <a:endParaRPr lang="pt-BR" sz="3100" b="1" dirty="0"/>
          </a:p>
        </p:txBody>
      </p:sp>
    </p:spTree>
    <p:extLst>
      <p:ext uri="{BB962C8B-B14F-4D97-AF65-F5344CB8AC3E}">
        <p14:creationId xmlns:p14="http://schemas.microsoft.com/office/powerpoint/2010/main" val="3102639494"/>
      </p:ext>
    </p:extLst>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o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TotalTime>
  <Words>6</Words>
  <Application>Microsoft Office PowerPoint</Application>
  <PresentationFormat>Custom</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Tema do Office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Julia Larré</dc:creator>
  <cp:lastModifiedBy>ACI</cp:lastModifiedBy>
  <cp:revision>4</cp:revision>
  <dcterms:created xsi:type="dcterms:W3CDTF">2015-08-11T11:46:02Z</dcterms:created>
  <dcterms:modified xsi:type="dcterms:W3CDTF">2015-08-19T15:44:57Z</dcterms:modified>
</cp:coreProperties>
</file>